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359" r:id="rId3"/>
    <p:sldId id="360" r:id="rId4"/>
    <p:sldId id="361" r:id="rId5"/>
    <p:sldId id="362" r:id="rId6"/>
    <p:sldId id="363" r:id="rId7"/>
    <p:sldId id="309" r:id="rId8"/>
    <p:sldId id="358" r:id="rId9"/>
    <p:sldId id="322" r:id="rId10"/>
    <p:sldId id="347" r:id="rId11"/>
    <p:sldId id="314" r:id="rId12"/>
    <p:sldId id="323" r:id="rId13"/>
    <p:sldId id="324" r:id="rId14"/>
    <p:sldId id="348" r:id="rId15"/>
    <p:sldId id="350" r:id="rId16"/>
    <p:sldId id="310" r:id="rId17"/>
    <p:sldId id="356" r:id="rId18"/>
    <p:sldId id="306" r:id="rId19"/>
    <p:sldId id="325" r:id="rId20"/>
    <p:sldId id="277" r:id="rId21"/>
    <p:sldId id="327" r:id="rId22"/>
    <p:sldId id="353" r:id="rId23"/>
    <p:sldId id="354" r:id="rId24"/>
    <p:sldId id="364" r:id="rId25"/>
    <p:sldId id="355" r:id="rId2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62" autoAdjust="0"/>
    <p:restoredTop sz="94660"/>
  </p:normalViewPr>
  <p:slideViewPr>
    <p:cSldViewPr>
      <p:cViewPr>
        <p:scale>
          <a:sx n="60" d="100"/>
          <a:sy n="60" d="100"/>
        </p:scale>
        <p:origin x="-141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0FDFF4-9FC6-45CC-BC8E-4310A14C4FD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A2F7D23-C979-4DEA-853A-F07145924531}">
      <dgm:prSet phldrT="[Texto]"/>
      <dgm:spPr>
        <a:noFill/>
        <a:ln>
          <a:noFill/>
        </a:ln>
      </dgm:spPr>
      <dgm:t>
        <a:bodyPr/>
        <a:lstStyle/>
        <a:p>
          <a:r>
            <a:rPr lang="es-MX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Apoyo del Banco Interamericano de Desarrollo mediante el </a:t>
          </a:r>
          <a:r>
            <a:rPr lang="es-MX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Prodev</a:t>
          </a:r>
          <a:r>
            <a:rPr lang="es-MX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 desde 2009. </a:t>
          </a:r>
          <a:endParaRPr lang="es-MX" b="1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C1C7F94-EDD1-49B6-BFD0-B3E41BA01B2C}" type="parTrans" cxnId="{A5C43BBC-1FA8-4F8B-B741-B826A2E8DDF2}">
      <dgm:prSet/>
      <dgm:spPr/>
      <dgm:t>
        <a:bodyPr/>
        <a:lstStyle/>
        <a:p>
          <a:endParaRPr lang="es-MX"/>
        </a:p>
      </dgm:t>
    </dgm:pt>
    <dgm:pt modelId="{8E69DCDE-DED6-46EF-98A4-FE6FD7278729}" type="sibTrans" cxnId="{A5C43BBC-1FA8-4F8B-B741-B826A2E8DDF2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es-MX"/>
        </a:p>
      </dgm:t>
    </dgm:pt>
    <dgm:pt modelId="{704E7B87-A767-471F-856D-85C68B448426}">
      <dgm:prSet phldrT="[Texto]"/>
      <dgm:spPr>
        <a:noFill/>
        <a:ln>
          <a:noFill/>
        </a:ln>
      </dgm:spPr>
      <dgm:t>
        <a:bodyPr/>
        <a:lstStyle/>
        <a:p>
          <a:r>
            <a:rPr lang="es-MX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Participación en la </a:t>
          </a:r>
          <a:r>
            <a:rPr lang="es-MX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CoPLAC</a:t>
          </a:r>
          <a:r>
            <a:rPr lang="es-MX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- </a:t>
          </a:r>
          <a:r>
            <a:rPr lang="es-MX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GpRD</a:t>
          </a:r>
          <a:r>
            <a:rPr lang="es-MX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es-MX" b="0" dirty="0" smtClean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1DB67AF-26AF-4B8F-8551-4A7F2B7E64B4}" type="parTrans" cxnId="{FB35C22A-8310-435F-95E9-FA7AF6044FDA}">
      <dgm:prSet/>
      <dgm:spPr/>
      <dgm:t>
        <a:bodyPr/>
        <a:lstStyle/>
        <a:p>
          <a:endParaRPr lang="es-MX"/>
        </a:p>
      </dgm:t>
    </dgm:pt>
    <dgm:pt modelId="{F2A2EBE7-6749-4298-A021-72C01BAB562D}" type="sibTrans" cxnId="{FB35C22A-8310-435F-95E9-FA7AF6044FDA}">
      <dgm:prSet/>
      <dgm:spPr/>
      <dgm:t>
        <a:bodyPr/>
        <a:lstStyle/>
        <a:p>
          <a:endParaRPr lang="es-MX"/>
        </a:p>
      </dgm:t>
    </dgm:pt>
    <dgm:pt modelId="{3F02BC23-AB3E-4548-9BD3-905EA8AA733F}">
      <dgm:prSet phldrT="[Texto]"/>
      <dgm:spPr>
        <a:noFill/>
        <a:ln>
          <a:noFill/>
        </a:ln>
      </dgm:spPr>
      <dgm:t>
        <a:bodyPr/>
        <a:lstStyle/>
        <a:p>
          <a:r>
            <a:rPr lang="es-MX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Contribución a la implementación del </a:t>
          </a:r>
          <a:r>
            <a:rPr lang="es-MX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PbR</a:t>
          </a:r>
          <a:r>
            <a:rPr lang="es-MX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es-MX" b="0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D8DBAD4-4805-4E03-A1A7-D513146A00F8}" type="parTrans" cxnId="{0EFA8DE8-BCAD-4134-91F1-B922C772D7A2}">
      <dgm:prSet/>
      <dgm:spPr/>
      <dgm:t>
        <a:bodyPr/>
        <a:lstStyle/>
        <a:p>
          <a:endParaRPr lang="es-MX"/>
        </a:p>
      </dgm:t>
    </dgm:pt>
    <dgm:pt modelId="{4ED46614-13D5-4F3D-B13F-9F1EA725CFDA}" type="sibTrans" cxnId="{0EFA8DE8-BCAD-4134-91F1-B922C772D7A2}">
      <dgm:prSet/>
      <dgm:spPr/>
      <dgm:t>
        <a:bodyPr/>
        <a:lstStyle/>
        <a:p>
          <a:endParaRPr lang="es-MX"/>
        </a:p>
      </dgm:t>
    </dgm:pt>
    <dgm:pt modelId="{2246891C-9D04-42D8-90A3-1601C62D4D5E}">
      <dgm:prSet phldrT="[Texto]"/>
      <dgm:spPr>
        <a:noFill/>
        <a:ln>
          <a:noFill/>
        </a:ln>
      </dgm:spPr>
      <dgm:t>
        <a:bodyPr/>
        <a:lstStyle/>
        <a:p>
          <a:r>
            <a:rPr lang="es-MX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Voluntad política y mejora de la gestión pública. </a:t>
          </a:r>
          <a:endParaRPr lang="es-MX" b="1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1A3C2BE-67A7-4E96-BE8A-4013D5798C03}" type="parTrans" cxnId="{2D2B9325-1B3F-4FFB-8EB6-8470E030E1B3}">
      <dgm:prSet/>
      <dgm:spPr/>
      <dgm:t>
        <a:bodyPr/>
        <a:lstStyle/>
        <a:p>
          <a:endParaRPr lang="es-MX"/>
        </a:p>
      </dgm:t>
    </dgm:pt>
    <dgm:pt modelId="{1F97546A-C849-4A4C-9675-561E09A1E0C8}" type="sibTrans" cxnId="{2D2B9325-1B3F-4FFB-8EB6-8470E030E1B3}">
      <dgm:prSet/>
      <dgm:spPr/>
      <dgm:t>
        <a:bodyPr/>
        <a:lstStyle/>
        <a:p>
          <a:endParaRPr lang="es-MX"/>
        </a:p>
      </dgm:t>
    </dgm:pt>
    <dgm:pt modelId="{09F85FF2-1B61-4DE8-88C1-63EF3244F88D}" type="pres">
      <dgm:prSet presAssocID="{CB0FDFF4-9FC6-45CC-BC8E-4310A14C4FD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A2908E2D-4E68-44F2-BF42-2AE3D94C0FD6}" type="pres">
      <dgm:prSet presAssocID="{CB0FDFF4-9FC6-45CC-BC8E-4310A14C4FD6}" presName="Name1" presStyleCnt="0"/>
      <dgm:spPr/>
    </dgm:pt>
    <dgm:pt modelId="{0B5E2321-82B3-4865-9EE7-4C990CF31596}" type="pres">
      <dgm:prSet presAssocID="{CB0FDFF4-9FC6-45CC-BC8E-4310A14C4FD6}" presName="cycle" presStyleCnt="0"/>
      <dgm:spPr/>
    </dgm:pt>
    <dgm:pt modelId="{A0F46D9B-1711-4D3A-9D95-23282AB6D324}" type="pres">
      <dgm:prSet presAssocID="{CB0FDFF4-9FC6-45CC-BC8E-4310A14C4FD6}" presName="srcNode" presStyleLbl="node1" presStyleIdx="0" presStyleCnt="4"/>
      <dgm:spPr/>
    </dgm:pt>
    <dgm:pt modelId="{CDAA6195-0B14-4981-A220-1D00B780A566}" type="pres">
      <dgm:prSet presAssocID="{CB0FDFF4-9FC6-45CC-BC8E-4310A14C4FD6}" presName="conn" presStyleLbl="parChTrans1D2" presStyleIdx="0" presStyleCnt="1" custLinFactNeighborX="-11886" custLinFactNeighborY="-185"/>
      <dgm:spPr/>
      <dgm:t>
        <a:bodyPr/>
        <a:lstStyle/>
        <a:p>
          <a:endParaRPr lang="es-MX"/>
        </a:p>
      </dgm:t>
    </dgm:pt>
    <dgm:pt modelId="{E95EE7FC-E64F-4F05-A701-9E8DF0378213}" type="pres">
      <dgm:prSet presAssocID="{CB0FDFF4-9FC6-45CC-BC8E-4310A14C4FD6}" presName="extraNode" presStyleLbl="node1" presStyleIdx="0" presStyleCnt="4"/>
      <dgm:spPr/>
    </dgm:pt>
    <dgm:pt modelId="{37605A3C-1DDB-4663-89E6-6812FBA5CB25}" type="pres">
      <dgm:prSet presAssocID="{CB0FDFF4-9FC6-45CC-BC8E-4310A14C4FD6}" presName="dstNode" presStyleLbl="node1" presStyleIdx="0" presStyleCnt="4"/>
      <dgm:spPr/>
    </dgm:pt>
    <dgm:pt modelId="{12283B0F-EC31-4E05-A477-D80BF7B4DC3A}" type="pres">
      <dgm:prSet presAssocID="{1A2F7D23-C979-4DEA-853A-F07145924531}" presName="text_1" presStyleLbl="node1" presStyleIdx="0" presStyleCnt="4" custScaleX="103250" custLinFactNeighborX="146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A650AD-2B81-4875-86E4-381D361A48AF}" type="pres">
      <dgm:prSet presAssocID="{1A2F7D23-C979-4DEA-853A-F07145924531}" presName="accent_1" presStyleCnt="0"/>
      <dgm:spPr/>
    </dgm:pt>
    <dgm:pt modelId="{AC763E7E-EF6B-48D4-B1E4-15A7E3E73C25}" type="pres">
      <dgm:prSet presAssocID="{1A2F7D23-C979-4DEA-853A-F07145924531}" presName="accentRepeatNode" presStyleLbl="solidFgAcc1" presStyleIdx="0" presStyleCnt="4"/>
      <dgm:spPr>
        <a:solidFill>
          <a:srgbClr val="CC9900"/>
        </a:solidFill>
        <a:ln w="25400">
          <a:noFill/>
        </a:ln>
      </dgm:spPr>
      <dgm:t>
        <a:bodyPr/>
        <a:lstStyle/>
        <a:p>
          <a:endParaRPr lang="es-MX"/>
        </a:p>
      </dgm:t>
    </dgm:pt>
    <dgm:pt modelId="{6F00207C-DD72-4770-94D8-57FB4342040C}" type="pres">
      <dgm:prSet presAssocID="{704E7B87-A767-471F-856D-85C68B44842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9D8719A-2252-4674-9D43-4464A0426861}" type="pres">
      <dgm:prSet presAssocID="{704E7B87-A767-471F-856D-85C68B448426}" presName="accent_2" presStyleCnt="0"/>
      <dgm:spPr/>
    </dgm:pt>
    <dgm:pt modelId="{3034AD1E-0824-4585-BD1B-525A18648A23}" type="pres">
      <dgm:prSet presAssocID="{704E7B87-A767-471F-856D-85C68B448426}" presName="accentRepeatNode" presStyleLbl="solidFgAcc1" presStyleIdx="1" presStyleCnt="4"/>
      <dgm:spPr>
        <a:solidFill>
          <a:srgbClr val="CC9900"/>
        </a:solidFill>
        <a:ln w="25400">
          <a:noFill/>
        </a:ln>
      </dgm:spPr>
      <dgm:t>
        <a:bodyPr/>
        <a:lstStyle/>
        <a:p>
          <a:endParaRPr lang="es-MX"/>
        </a:p>
      </dgm:t>
    </dgm:pt>
    <dgm:pt modelId="{792A7B1A-7430-47B5-BDF3-F88D35BD65AF}" type="pres">
      <dgm:prSet presAssocID="{3F02BC23-AB3E-4548-9BD3-905EA8AA733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8A569EC-22B8-4E22-BF06-94DD65E8E13C}" type="pres">
      <dgm:prSet presAssocID="{3F02BC23-AB3E-4548-9BD3-905EA8AA733F}" presName="accent_3" presStyleCnt="0"/>
      <dgm:spPr/>
    </dgm:pt>
    <dgm:pt modelId="{002C4BAF-A4F9-4857-81AE-054D4784AE62}" type="pres">
      <dgm:prSet presAssocID="{3F02BC23-AB3E-4548-9BD3-905EA8AA733F}" presName="accentRepeatNode" presStyleLbl="solidFgAcc1" presStyleIdx="2" presStyleCnt="4"/>
      <dgm:spPr>
        <a:solidFill>
          <a:srgbClr val="CC9900"/>
        </a:solidFill>
        <a:ln w="25400">
          <a:noFill/>
        </a:ln>
      </dgm:spPr>
      <dgm:t>
        <a:bodyPr/>
        <a:lstStyle/>
        <a:p>
          <a:endParaRPr lang="es-MX"/>
        </a:p>
      </dgm:t>
    </dgm:pt>
    <dgm:pt modelId="{98B990C4-862C-4905-AD62-1BDF0953B919}" type="pres">
      <dgm:prSet presAssocID="{2246891C-9D04-42D8-90A3-1601C62D4D5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9473CFE-09C3-4D13-BF47-83300CFFA308}" type="pres">
      <dgm:prSet presAssocID="{2246891C-9D04-42D8-90A3-1601C62D4D5E}" presName="accent_4" presStyleCnt="0"/>
      <dgm:spPr/>
    </dgm:pt>
    <dgm:pt modelId="{9C7A3D5E-CA20-4B36-85C3-52B27B830AE0}" type="pres">
      <dgm:prSet presAssocID="{2246891C-9D04-42D8-90A3-1601C62D4D5E}" presName="accentRepeatNode" presStyleLbl="solidFgAcc1" presStyleIdx="3" presStyleCnt="4"/>
      <dgm:spPr>
        <a:solidFill>
          <a:srgbClr val="CC9900"/>
        </a:solidFill>
        <a:ln w="25400">
          <a:noFill/>
        </a:ln>
      </dgm:spPr>
      <dgm:t>
        <a:bodyPr/>
        <a:lstStyle/>
        <a:p>
          <a:endParaRPr lang="es-MX"/>
        </a:p>
      </dgm:t>
    </dgm:pt>
  </dgm:ptLst>
  <dgm:cxnLst>
    <dgm:cxn modelId="{A5C43BBC-1FA8-4F8B-B741-B826A2E8DDF2}" srcId="{CB0FDFF4-9FC6-45CC-BC8E-4310A14C4FD6}" destId="{1A2F7D23-C979-4DEA-853A-F07145924531}" srcOrd="0" destOrd="0" parTransId="{EC1C7F94-EDD1-49B6-BFD0-B3E41BA01B2C}" sibTransId="{8E69DCDE-DED6-46EF-98A4-FE6FD7278729}"/>
    <dgm:cxn modelId="{890F8FFF-2885-43A5-9FD6-A20A26ABA9E8}" type="presOf" srcId="{2246891C-9D04-42D8-90A3-1601C62D4D5E}" destId="{98B990C4-862C-4905-AD62-1BDF0953B919}" srcOrd="0" destOrd="0" presId="urn:microsoft.com/office/officeart/2008/layout/VerticalCurvedList"/>
    <dgm:cxn modelId="{FB35C22A-8310-435F-95E9-FA7AF6044FDA}" srcId="{CB0FDFF4-9FC6-45CC-BC8E-4310A14C4FD6}" destId="{704E7B87-A767-471F-856D-85C68B448426}" srcOrd="1" destOrd="0" parTransId="{A1DB67AF-26AF-4B8F-8551-4A7F2B7E64B4}" sibTransId="{F2A2EBE7-6749-4298-A021-72C01BAB562D}"/>
    <dgm:cxn modelId="{85F7FDD2-8E58-4EF1-822A-CACFB61EC249}" type="presOf" srcId="{8E69DCDE-DED6-46EF-98A4-FE6FD7278729}" destId="{CDAA6195-0B14-4981-A220-1D00B780A566}" srcOrd="0" destOrd="0" presId="urn:microsoft.com/office/officeart/2008/layout/VerticalCurvedList"/>
    <dgm:cxn modelId="{0EFA8DE8-BCAD-4134-91F1-B922C772D7A2}" srcId="{CB0FDFF4-9FC6-45CC-BC8E-4310A14C4FD6}" destId="{3F02BC23-AB3E-4548-9BD3-905EA8AA733F}" srcOrd="2" destOrd="0" parTransId="{5D8DBAD4-4805-4E03-A1A7-D513146A00F8}" sibTransId="{4ED46614-13D5-4F3D-B13F-9F1EA725CFDA}"/>
    <dgm:cxn modelId="{D71902E5-B58B-4C53-A59A-06BCA12619D5}" type="presOf" srcId="{1A2F7D23-C979-4DEA-853A-F07145924531}" destId="{12283B0F-EC31-4E05-A477-D80BF7B4DC3A}" srcOrd="0" destOrd="0" presId="urn:microsoft.com/office/officeart/2008/layout/VerticalCurvedList"/>
    <dgm:cxn modelId="{A95BE0D6-757C-4F0D-BEE6-13B1BF008B99}" type="presOf" srcId="{704E7B87-A767-471F-856D-85C68B448426}" destId="{6F00207C-DD72-4770-94D8-57FB4342040C}" srcOrd="0" destOrd="0" presId="urn:microsoft.com/office/officeart/2008/layout/VerticalCurvedList"/>
    <dgm:cxn modelId="{2D2B9325-1B3F-4FFB-8EB6-8470E030E1B3}" srcId="{CB0FDFF4-9FC6-45CC-BC8E-4310A14C4FD6}" destId="{2246891C-9D04-42D8-90A3-1601C62D4D5E}" srcOrd="3" destOrd="0" parTransId="{21A3C2BE-67A7-4E96-BE8A-4013D5798C03}" sibTransId="{1F97546A-C849-4A4C-9675-561E09A1E0C8}"/>
    <dgm:cxn modelId="{F8BEF0B8-F7BF-4B19-A6F7-60301F32F617}" type="presOf" srcId="{CB0FDFF4-9FC6-45CC-BC8E-4310A14C4FD6}" destId="{09F85FF2-1B61-4DE8-88C1-63EF3244F88D}" srcOrd="0" destOrd="0" presId="urn:microsoft.com/office/officeart/2008/layout/VerticalCurvedList"/>
    <dgm:cxn modelId="{E3F66476-AAB5-479F-8694-DD8B5A455B62}" type="presOf" srcId="{3F02BC23-AB3E-4548-9BD3-905EA8AA733F}" destId="{792A7B1A-7430-47B5-BDF3-F88D35BD65AF}" srcOrd="0" destOrd="0" presId="urn:microsoft.com/office/officeart/2008/layout/VerticalCurvedList"/>
    <dgm:cxn modelId="{66C584CC-5630-4649-83FC-940A531A0920}" type="presParOf" srcId="{09F85FF2-1B61-4DE8-88C1-63EF3244F88D}" destId="{A2908E2D-4E68-44F2-BF42-2AE3D94C0FD6}" srcOrd="0" destOrd="0" presId="urn:microsoft.com/office/officeart/2008/layout/VerticalCurvedList"/>
    <dgm:cxn modelId="{2584C58B-0BA3-4058-B542-21D41C1686D7}" type="presParOf" srcId="{A2908E2D-4E68-44F2-BF42-2AE3D94C0FD6}" destId="{0B5E2321-82B3-4865-9EE7-4C990CF31596}" srcOrd="0" destOrd="0" presId="urn:microsoft.com/office/officeart/2008/layout/VerticalCurvedList"/>
    <dgm:cxn modelId="{25261084-20DF-4030-A5DB-203D0BD6E996}" type="presParOf" srcId="{0B5E2321-82B3-4865-9EE7-4C990CF31596}" destId="{A0F46D9B-1711-4D3A-9D95-23282AB6D324}" srcOrd="0" destOrd="0" presId="urn:microsoft.com/office/officeart/2008/layout/VerticalCurvedList"/>
    <dgm:cxn modelId="{6CE11576-9171-49C3-B13B-40150DA19CF6}" type="presParOf" srcId="{0B5E2321-82B3-4865-9EE7-4C990CF31596}" destId="{CDAA6195-0B14-4981-A220-1D00B780A566}" srcOrd="1" destOrd="0" presId="urn:microsoft.com/office/officeart/2008/layout/VerticalCurvedList"/>
    <dgm:cxn modelId="{F9F25ACD-88BD-44AB-8094-4D65176DC431}" type="presParOf" srcId="{0B5E2321-82B3-4865-9EE7-4C990CF31596}" destId="{E95EE7FC-E64F-4F05-A701-9E8DF0378213}" srcOrd="2" destOrd="0" presId="urn:microsoft.com/office/officeart/2008/layout/VerticalCurvedList"/>
    <dgm:cxn modelId="{98A5BB34-B46B-487D-84FF-6FAC5B6AC76B}" type="presParOf" srcId="{0B5E2321-82B3-4865-9EE7-4C990CF31596}" destId="{37605A3C-1DDB-4663-89E6-6812FBA5CB25}" srcOrd="3" destOrd="0" presId="urn:microsoft.com/office/officeart/2008/layout/VerticalCurvedList"/>
    <dgm:cxn modelId="{B1E3D1DC-4AA5-41C0-B623-288BBEC0463C}" type="presParOf" srcId="{A2908E2D-4E68-44F2-BF42-2AE3D94C0FD6}" destId="{12283B0F-EC31-4E05-A477-D80BF7B4DC3A}" srcOrd="1" destOrd="0" presId="urn:microsoft.com/office/officeart/2008/layout/VerticalCurvedList"/>
    <dgm:cxn modelId="{81E507F5-D8A2-4309-822E-B5A518FEE060}" type="presParOf" srcId="{A2908E2D-4E68-44F2-BF42-2AE3D94C0FD6}" destId="{D7A650AD-2B81-4875-86E4-381D361A48AF}" srcOrd="2" destOrd="0" presId="urn:microsoft.com/office/officeart/2008/layout/VerticalCurvedList"/>
    <dgm:cxn modelId="{767AA2A0-8A72-49C0-86E8-555DA2B4C35D}" type="presParOf" srcId="{D7A650AD-2B81-4875-86E4-381D361A48AF}" destId="{AC763E7E-EF6B-48D4-B1E4-15A7E3E73C25}" srcOrd="0" destOrd="0" presId="urn:microsoft.com/office/officeart/2008/layout/VerticalCurvedList"/>
    <dgm:cxn modelId="{C3EE7669-1E66-4D73-8CA8-E4729D718226}" type="presParOf" srcId="{A2908E2D-4E68-44F2-BF42-2AE3D94C0FD6}" destId="{6F00207C-DD72-4770-94D8-57FB4342040C}" srcOrd="3" destOrd="0" presId="urn:microsoft.com/office/officeart/2008/layout/VerticalCurvedList"/>
    <dgm:cxn modelId="{F5BA4B84-A66A-4F37-96CE-5133403EB9E5}" type="presParOf" srcId="{A2908E2D-4E68-44F2-BF42-2AE3D94C0FD6}" destId="{D9D8719A-2252-4674-9D43-4464A0426861}" srcOrd="4" destOrd="0" presId="urn:microsoft.com/office/officeart/2008/layout/VerticalCurvedList"/>
    <dgm:cxn modelId="{EB30DD75-7928-4CC4-9709-92879CB9B4B6}" type="presParOf" srcId="{D9D8719A-2252-4674-9D43-4464A0426861}" destId="{3034AD1E-0824-4585-BD1B-525A18648A23}" srcOrd="0" destOrd="0" presId="urn:microsoft.com/office/officeart/2008/layout/VerticalCurvedList"/>
    <dgm:cxn modelId="{77899FA7-CA33-4914-996C-BC64FF019137}" type="presParOf" srcId="{A2908E2D-4E68-44F2-BF42-2AE3D94C0FD6}" destId="{792A7B1A-7430-47B5-BDF3-F88D35BD65AF}" srcOrd="5" destOrd="0" presId="urn:microsoft.com/office/officeart/2008/layout/VerticalCurvedList"/>
    <dgm:cxn modelId="{4565414D-A2E0-46EC-8606-AA54456ADEFE}" type="presParOf" srcId="{A2908E2D-4E68-44F2-BF42-2AE3D94C0FD6}" destId="{68A569EC-22B8-4E22-BF06-94DD65E8E13C}" srcOrd="6" destOrd="0" presId="urn:microsoft.com/office/officeart/2008/layout/VerticalCurvedList"/>
    <dgm:cxn modelId="{5028D5FB-3893-474A-8ABE-836A3AB04599}" type="presParOf" srcId="{68A569EC-22B8-4E22-BF06-94DD65E8E13C}" destId="{002C4BAF-A4F9-4857-81AE-054D4784AE62}" srcOrd="0" destOrd="0" presId="urn:microsoft.com/office/officeart/2008/layout/VerticalCurvedList"/>
    <dgm:cxn modelId="{4E69F85C-85ED-439F-BBA7-0345E0EF734B}" type="presParOf" srcId="{A2908E2D-4E68-44F2-BF42-2AE3D94C0FD6}" destId="{98B990C4-862C-4905-AD62-1BDF0953B919}" srcOrd="7" destOrd="0" presId="urn:microsoft.com/office/officeart/2008/layout/VerticalCurvedList"/>
    <dgm:cxn modelId="{DC2EA013-7D6B-481D-871D-6E899EFE02D8}" type="presParOf" srcId="{A2908E2D-4E68-44F2-BF42-2AE3D94C0FD6}" destId="{99473CFE-09C3-4D13-BF47-83300CFFA308}" srcOrd="8" destOrd="0" presId="urn:microsoft.com/office/officeart/2008/layout/VerticalCurvedList"/>
    <dgm:cxn modelId="{42C5DC08-AB9D-47B5-9A26-E2E7DB8E160D}" type="presParOf" srcId="{99473CFE-09C3-4D13-BF47-83300CFFA308}" destId="{9C7A3D5E-CA20-4B36-85C3-52B27B830AE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6F35E9-2961-4996-A43E-8CC6A3DB8BB9}" type="doc">
      <dgm:prSet loTypeId="urn:microsoft.com/office/officeart/2005/8/layout/hierarchy6" loCatId="hierarchy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6D6667FD-B859-4494-BF0C-FBEAE2A7D3F0}">
      <dgm:prSet phldrT="[Texto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MX" sz="1200" b="1" dirty="0"/>
            <a:t>PGDDF</a:t>
          </a:r>
        </a:p>
      </dgm:t>
    </dgm:pt>
    <dgm:pt modelId="{E4FB2F20-B98E-41FE-AE0E-F0496A2BB71D}" type="parTrans" cxnId="{E8E31094-B25B-4B02-B5F9-EC96C3B4F4F8}">
      <dgm:prSet/>
      <dgm:spPr/>
      <dgm:t>
        <a:bodyPr/>
        <a:lstStyle/>
        <a:p>
          <a:endParaRPr lang="es-MX" sz="3200" b="1"/>
        </a:p>
      </dgm:t>
    </dgm:pt>
    <dgm:pt modelId="{38E63693-B34E-445F-A9D8-04875DA946D1}" type="sibTrans" cxnId="{E8E31094-B25B-4B02-B5F9-EC96C3B4F4F8}">
      <dgm:prSet/>
      <dgm:spPr/>
      <dgm:t>
        <a:bodyPr/>
        <a:lstStyle/>
        <a:p>
          <a:endParaRPr lang="es-MX" sz="3200" b="1"/>
        </a:p>
      </dgm:t>
    </dgm:pt>
    <dgm:pt modelId="{1CEB9F16-3C4D-4A72-A77E-2F99266FAC90}">
      <dgm:prSet phldrT="[Texto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MX" sz="1200" b="1" dirty="0"/>
            <a:t>EJE</a:t>
          </a:r>
        </a:p>
      </dgm:t>
    </dgm:pt>
    <dgm:pt modelId="{44E64442-F659-473E-B475-0BF67D02E454}" type="parTrans" cxnId="{98F9F2E5-3039-485D-AFFC-7A7127853A4B}">
      <dgm:prSet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 sz="3200" b="1"/>
        </a:p>
      </dgm:t>
    </dgm:pt>
    <dgm:pt modelId="{45059B60-CB0F-41EA-9C51-3D75FA852311}" type="sibTrans" cxnId="{98F9F2E5-3039-485D-AFFC-7A7127853A4B}">
      <dgm:prSet/>
      <dgm:spPr/>
      <dgm:t>
        <a:bodyPr/>
        <a:lstStyle/>
        <a:p>
          <a:endParaRPr lang="es-MX" sz="3200" b="1"/>
        </a:p>
      </dgm:t>
    </dgm:pt>
    <dgm:pt modelId="{9444BE21-F07A-4624-A1A9-95610440158D}">
      <dgm:prSet phldrT="[Texto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MX" sz="1200" b="1" dirty="0"/>
            <a:t>ÁREA DE OPORTUNIDAD</a:t>
          </a:r>
        </a:p>
      </dgm:t>
    </dgm:pt>
    <dgm:pt modelId="{2A94F074-8047-4DD9-AF87-C5922303890E}" type="parTrans" cxnId="{4EA31DF1-4A96-4D54-8034-4447B874D2AF}">
      <dgm:prSet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 sz="3200" b="1"/>
        </a:p>
      </dgm:t>
    </dgm:pt>
    <dgm:pt modelId="{8B1680A4-C990-4B9B-9D12-D21124DC316F}" type="sibTrans" cxnId="{4EA31DF1-4A96-4D54-8034-4447B874D2AF}">
      <dgm:prSet/>
      <dgm:spPr/>
      <dgm:t>
        <a:bodyPr/>
        <a:lstStyle/>
        <a:p>
          <a:endParaRPr lang="es-MX" sz="3200" b="1"/>
        </a:p>
      </dgm:t>
    </dgm:pt>
    <dgm:pt modelId="{A249A4D2-2D89-46A6-B61C-74E7BBCEFB7A}">
      <dgm:prSet phldrT="[Texto]" custT="1"/>
      <dgm:spPr>
        <a:solidFill>
          <a:srgbClr val="CC9900"/>
        </a:solidFill>
      </dgm:spPr>
      <dgm:t>
        <a:bodyPr/>
        <a:lstStyle/>
        <a:p>
          <a:pPr algn="ctr"/>
          <a:r>
            <a:rPr lang="es-MX" sz="1400" b="1" dirty="0"/>
            <a:t>.</a:t>
          </a:r>
        </a:p>
      </dgm:t>
    </dgm:pt>
    <dgm:pt modelId="{963299FC-FC50-48BF-B74A-7B3F9BBF4D18}" type="parTrans" cxnId="{12760AB2-6A74-44AA-9D92-F5729AA6AA52}">
      <dgm:prSet/>
      <dgm:spPr/>
      <dgm:t>
        <a:bodyPr/>
        <a:lstStyle/>
        <a:p>
          <a:endParaRPr lang="es-MX" sz="3200" b="1"/>
        </a:p>
      </dgm:t>
    </dgm:pt>
    <dgm:pt modelId="{978CD2F9-805E-48A3-9834-4496B5A36A57}" type="sibTrans" cxnId="{12760AB2-6A74-44AA-9D92-F5729AA6AA52}">
      <dgm:prSet/>
      <dgm:spPr/>
      <dgm:t>
        <a:bodyPr/>
        <a:lstStyle/>
        <a:p>
          <a:endParaRPr lang="es-MX" sz="3200" b="1"/>
        </a:p>
      </dgm:t>
    </dgm:pt>
    <dgm:pt modelId="{D3F7B806-F9EF-4683-AD76-E5BA5B51F38B}">
      <dgm:prSet phldrT="[Texto]" custT="1"/>
      <dgm:spPr>
        <a:solidFill>
          <a:srgbClr val="CC9900"/>
        </a:solidFill>
      </dgm:spPr>
      <dgm:t>
        <a:bodyPr/>
        <a:lstStyle/>
        <a:p>
          <a:pPr algn="l"/>
          <a:endParaRPr lang="es-MX" sz="1050" b="1" dirty="0"/>
        </a:p>
      </dgm:t>
    </dgm:pt>
    <dgm:pt modelId="{5243C1BB-A45D-4AAF-9FFF-8C5F4C4494AE}" type="parTrans" cxnId="{899429F4-9865-44F2-9DB5-E26638D0CA3D}">
      <dgm:prSet/>
      <dgm:spPr/>
      <dgm:t>
        <a:bodyPr/>
        <a:lstStyle/>
        <a:p>
          <a:endParaRPr lang="es-MX" sz="3200" b="1"/>
        </a:p>
      </dgm:t>
    </dgm:pt>
    <dgm:pt modelId="{84884A99-EE6D-4562-AA01-298BC2714BC9}" type="sibTrans" cxnId="{899429F4-9865-44F2-9DB5-E26638D0CA3D}">
      <dgm:prSet/>
      <dgm:spPr/>
      <dgm:t>
        <a:bodyPr/>
        <a:lstStyle/>
        <a:p>
          <a:endParaRPr lang="es-MX" sz="3200" b="1"/>
        </a:p>
      </dgm:t>
    </dgm:pt>
    <dgm:pt modelId="{E44D095E-B161-4171-B8F0-98F93015B935}">
      <dgm:prSet phldrT="[Texto]" custT="1"/>
      <dgm:spPr>
        <a:solidFill>
          <a:srgbClr val="CC9900"/>
        </a:solidFill>
        <a:ln>
          <a:solidFill>
            <a:schemeClr val="accent1"/>
          </a:solidFill>
        </a:ln>
      </dgm:spPr>
      <dgm:t>
        <a:bodyPr/>
        <a:lstStyle/>
        <a:p>
          <a:pPr algn="l"/>
          <a:endParaRPr lang="es-MX" sz="1200" b="1" dirty="0"/>
        </a:p>
      </dgm:t>
    </dgm:pt>
    <dgm:pt modelId="{0E3D5801-9DA6-4C6C-B866-6B5C9F368E48}" type="parTrans" cxnId="{112AA137-1545-4698-8F6E-24E32EDC488B}">
      <dgm:prSet/>
      <dgm:spPr/>
      <dgm:t>
        <a:bodyPr/>
        <a:lstStyle/>
        <a:p>
          <a:endParaRPr lang="es-MX" sz="3200" b="1"/>
        </a:p>
      </dgm:t>
    </dgm:pt>
    <dgm:pt modelId="{584263C7-8F23-431C-81A2-5ED69AF7BFAF}" type="sibTrans" cxnId="{112AA137-1545-4698-8F6E-24E32EDC488B}">
      <dgm:prSet/>
      <dgm:spPr/>
      <dgm:t>
        <a:bodyPr/>
        <a:lstStyle/>
        <a:p>
          <a:endParaRPr lang="es-MX" sz="3200" b="1"/>
        </a:p>
      </dgm:t>
    </dgm:pt>
    <dgm:pt modelId="{B5132C00-1944-475F-BA3E-437DED573556}">
      <dgm:prSet phldrT="[Texto]" custT="1"/>
      <dgm:spPr>
        <a:solidFill>
          <a:srgbClr val="CC9900"/>
        </a:solidFill>
      </dgm:spPr>
      <dgm:t>
        <a:bodyPr/>
        <a:lstStyle/>
        <a:p>
          <a:pPr algn="l"/>
          <a:endParaRPr lang="es-MX" sz="1400" b="1" dirty="0"/>
        </a:p>
      </dgm:t>
    </dgm:pt>
    <dgm:pt modelId="{9419A351-C959-49A4-901C-2787EBBA31F0}" type="parTrans" cxnId="{7F1BEAD3-78CA-4929-A8B6-65AEE5183B17}">
      <dgm:prSet/>
      <dgm:spPr/>
      <dgm:t>
        <a:bodyPr/>
        <a:lstStyle/>
        <a:p>
          <a:endParaRPr lang="es-MX" sz="3200" b="1"/>
        </a:p>
      </dgm:t>
    </dgm:pt>
    <dgm:pt modelId="{832BDBC1-7905-4A9F-A922-5C02A5EAD722}" type="sibTrans" cxnId="{7F1BEAD3-78CA-4929-A8B6-65AEE5183B17}">
      <dgm:prSet/>
      <dgm:spPr/>
      <dgm:t>
        <a:bodyPr/>
        <a:lstStyle/>
        <a:p>
          <a:endParaRPr lang="es-MX" sz="3200" b="1"/>
        </a:p>
      </dgm:t>
    </dgm:pt>
    <dgm:pt modelId="{27223DE3-3112-4711-BC8F-3BA296F6C16B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MX" sz="1200" b="1" dirty="0"/>
            <a:t>OBJETIVO</a:t>
          </a:r>
        </a:p>
      </dgm:t>
    </dgm:pt>
    <dgm:pt modelId="{D51B6FD6-F809-47AE-A541-15E3B14133F5}" type="parTrans" cxnId="{61794A04-A2B5-417E-944F-8C38BE4370A3}">
      <dgm:prSet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 sz="3200" b="1"/>
        </a:p>
      </dgm:t>
    </dgm:pt>
    <dgm:pt modelId="{72F4E238-E07C-4607-8326-35B15EBCADDF}" type="sibTrans" cxnId="{61794A04-A2B5-417E-944F-8C38BE4370A3}">
      <dgm:prSet/>
      <dgm:spPr/>
      <dgm:t>
        <a:bodyPr/>
        <a:lstStyle/>
        <a:p>
          <a:endParaRPr lang="es-MX" sz="3200" b="1"/>
        </a:p>
      </dgm:t>
    </dgm:pt>
    <dgm:pt modelId="{DCD0CB73-76B6-42F9-9D92-0B29295F299A}">
      <dgm:prSet phldrT="[Texto]" custT="1"/>
      <dgm:spPr>
        <a:solidFill>
          <a:srgbClr val="CC9900"/>
        </a:solidFill>
      </dgm:spPr>
      <dgm:t>
        <a:bodyPr/>
        <a:lstStyle/>
        <a:p>
          <a:pPr algn="ctr"/>
          <a:endParaRPr lang="es-MX" sz="1400" b="1" dirty="0"/>
        </a:p>
      </dgm:t>
    </dgm:pt>
    <dgm:pt modelId="{0DE200DE-D4B6-40A1-A74F-EBA26D1F3A4B}" type="parTrans" cxnId="{5D78858D-5A01-44ED-A4B8-1038405BE31A}">
      <dgm:prSet/>
      <dgm:spPr/>
      <dgm:t>
        <a:bodyPr/>
        <a:lstStyle/>
        <a:p>
          <a:endParaRPr lang="es-MX" sz="3200" b="1"/>
        </a:p>
      </dgm:t>
    </dgm:pt>
    <dgm:pt modelId="{699E8917-84A1-4F80-9B2A-9C59D64838BE}" type="sibTrans" cxnId="{5D78858D-5A01-44ED-A4B8-1038405BE31A}">
      <dgm:prSet/>
      <dgm:spPr/>
      <dgm:t>
        <a:bodyPr/>
        <a:lstStyle/>
        <a:p>
          <a:endParaRPr lang="es-MX" sz="3200" b="1"/>
        </a:p>
      </dgm:t>
    </dgm:pt>
    <dgm:pt modelId="{BDADB369-5D92-4836-BDDE-CDB41CD7757B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MX" sz="1200" b="1" dirty="0"/>
            <a:t>META</a:t>
          </a:r>
        </a:p>
      </dgm:t>
    </dgm:pt>
    <dgm:pt modelId="{9BC493A6-181D-44F7-BBF5-4BFFA0021E3F}" type="parTrans" cxnId="{AE25B104-166A-4B6D-8DB1-AD05BF865E25}">
      <dgm:prSet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 sz="3200" b="1"/>
        </a:p>
      </dgm:t>
    </dgm:pt>
    <dgm:pt modelId="{5BE38005-ECEF-4345-8CC7-B540D17CB4CF}" type="sibTrans" cxnId="{AE25B104-166A-4B6D-8DB1-AD05BF865E25}">
      <dgm:prSet/>
      <dgm:spPr/>
      <dgm:t>
        <a:bodyPr/>
        <a:lstStyle/>
        <a:p>
          <a:endParaRPr lang="es-MX" sz="3200" b="1"/>
        </a:p>
      </dgm:t>
    </dgm:pt>
    <dgm:pt modelId="{BF4EB7D6-5135-4B6C-AE60-795EF9DF5D19}">
      <dgm:prSet phldrT="[Texto]" custT="1"/>
      <dgm:spPr>
        <a:solidFill>
          <a:srgbClr val="CC9900"/>
        </a:solidFill>
      </dgm:spPr>
      <dgm:t>
        <a:bodyPr/>
        <a:lstStyle/>
        <a:p>
          <a:pPr algn="l"/>
          <a:endParaRPr lang="es-MX" sz="1400" b="1" dirty="0"/>
        </a:p>
      </dgm:t>
    </dgm:pt>
    <dgm:pt modelId="{EB7A6C6A-44FA-4EB2-BD07-75ACA91642FA}" type="sibTrans" cxnId="{3D8D2DA0-185D-47ED-BF8D-8FFDCFBECEAA}">
      <dgm:prSet/>
      <dgm:spPr/>
      <dgm:t>
        <a:bodyPr/>
        <a:lstStyle/>
        <a:p>
          <a:endParaRPr lang="es-MX" sz="3200" b="1"/>
        </a:p>
      </dgm:t>
    </dgm:pt>
    <dgm:pt modelId="{339DB663-51F7-4DAD-8B0B-69354EE2F32C}" type="parTrans" cxnId="{3D8D2DA0-185D-47ED-BF8D-8FFDCFBECEAA}">
      <dgm:prSet/>
      <dgm:spPr/>
      <dgm:t>
        <a:bodyPr/>
        <a:lstStyle/>
        <a:p>
          <a:endParaRPr lang="es-MX" sz="3200" b="1"/>
        </a:p>
      </dgm:t>
    </dgm:pt>
    <dgm:pt modelId="{E6D8B4C2-0EDB-48EC-BEB2-E0A08894A1E8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s-MX" sz="1200" b="1" dirty="0"/>
            <a:t>META SECTORIAL</a:t>
          </a:r>
        </a:p>
      </dgm:t>
    </dgm:pt>
    <dgm:pt modelId="{560DEF34-A7A3-4265-A708-6E66DE247D45}" type="sibTrans" cxnId="{D69F03D2-D0AE-4C84-B10C-CDA9F5270764}">
      <dgm:prSet/>
      <dgm:spPr/>
      <dgm:t>
        <a:bodyPr/>
        <a:lstStyle/>
        <a:p>
          <a:endParaRPr lang="es-MX" sz="3200" b="1"/>
        </a:p>
      </dgm:t>
    </dgm:pt>
    <dgm:pt modelId="{94A02B5C-6B8C-4E5A-BE30-C07C956F85B0}" type="parTrans" cxnId="{D69F03D2-D0AE-4C84-B10C-CDA9F5270764}">
      <dgm:prSet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 sz="3200" b="1"/>
        </a:p>
      </dgm:t>
    </dgm:pt>
    <dgm:pt modelId="{95615CED-504C-4112-9D5A-714F1E865DF4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MX" sz="1200" b="1" dirty="0"/>
            <a:t>META SECTORIAL</a:t>
          </a:r>
        </a:p>
      </dgm:t>
    </dgm:pt>
    <dgm:pt modelId="{086B400B-B1E5-4E93-A590-3DE32C9A2EFB}" type="sibTrans" cxnId="{61A51086-FA4F-4E55-A523-CFF286E8C199}">
      <dgm:prSet/>
      <dgm:spPr/>
      <dgm:t>
        <a:bodyPr/>
        <a:lstStyle/>
        <a:p>
          <a:endParaRPr lang="es-MX" sz="3200" b="1"/>
        </a:p>
      </dgm:t>
    </dgm:pt>
    <dgm:pt modelId="{4DA42FD1-CA55-4F0F-9E50-603A6914707E}" type="parTrans" cxnId="{61A51086-FA4F-4E55-A523-CFF286E8C199}">
      <dgm:prSet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 sz="3200" b="1"/>
        </a:p>
      </dgm:t>
    </dgm:pt>
    <dgm:pt modelId="{CD7296CA-EF25-46F0-BE83-41DD4FCEC6A9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MX" sz="1200" b="1" dirty="0"/>
            <a:t>EJE</a:t>
          </a:r>
        </a:p>
      </dgm:t>
    </dgm:pt>
    <dgm:pt modelId="{E6C06E99-C78B-49FE-BF14-C51B1547C244}" type="parTrans" cxnId="{5C3B4540-436D-437B-BCA5-628ECBA993BC}">
      <dgm:prSet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 sz="3200" b="1"/>
        </a:p>
      </dgm:t>
    </dgm:pt>
    <dgm:pt modelId="{0D388121-2710-4B26-86ED-9F188E5964FF}" type="sibTrans" cxnId="{5C3B4540-436D-437B-BCA5-628ECBA993BC}">
      <dgm:prSet/>
      <dgm:spPr/>
      <dgm:t>
        <a:bodyPr/>
        <a:lstStyle/>
        <a:p>
          <a:endParaRPr lang="es-MX" sz="3200" b="1"/>
        </a:p>
      </dgm:t>
    </dgm:pt>
    <dgm:pt modelId="{854DC10A-4856-43AC-A511-C7C440F2ED99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MX" sz="1200" b="1" dirty="0"/>
            <a:t>ÁREA DE OPORTUNIDAD</a:t>
          </a:r>
        </a:p>
      </dgm:t>
    </dgm:pt>
    <dgm:pt modelId="{8E80157C-AB61-44E4-9B21-12189291B8E3}" type="parTrans" cxnId="{40D46655-9D29-42F5-9693-54E765628B66}">
      <dgm:prSet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 sz="3200" b="1"/>
        </a:p>
      </dgm:t>
    </dgm:pt>
    <dgm:pt modelId="{C04D17CF-ADF1-487A-913C-0CD368C8FE66}" type="sibTrans" cxnId="{40D46655-9D29-42F5-9693-54E765628B66}">
      <dgm:prSet/>
      <dgm:spPr/>
      <dgm:t>
        <a:bodyPr/>
        <a:lstStyle/>
        <a:p>
          <a:endParaRPr lang="es-MX" sz="3200" b="1"/>
        </a:p>
      </dgm:t>
    </dgm:pt>
    <dgm:pt modelId="{A4691068-0761-4256-A961-72CD2B84B85D}">
      <dgm:prSet custT="1"/>
      <dgm:spPr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s-MX" sz="1200" b="1" dirty="0"/>
            <a:t>OBJETIVO</a:t>
          </a:r>
        </a:p>
      </dgm:t>
    </dgm:pt>
    <dgm:pt modelId="{AC91A5D3-84BD-4585-8B0F-B7CBDEF539D2}" type="parTrans" cxnId="{E74F4E25-0121-4CFF-BF55-14524B035BFC}">
      <dgm:prSet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 sz="3200" b="1"/>
        </a:p>
      </dgm:t>
    </dgm:pt>
    <dgm:pt modelId="{EEBA097B-9B2E-4EB5-B89C-AA7BB0A7853A}" type="sibTrans" cxnId="{E74F4E25-0121-4CFF-BF55-14524B035BFC}">
      <dgm:prSet/>
      <dgm:spPr/>
      <dgm:t>
        <a:bodyPr/>
        <a:lstStyle/>
        <a:p>
          <a:endParaRPr lang="es-MX" sz="3200" b="1"/>
        </a:p>
      </dgm:t>
    </dgm:pt>
    <dgm:pt modelId="{7EC0B969-27DE-4331-A2BA-E2A144DB2DED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MX" sz="1200" b="1" dirty="0"/>
            <a:t>META</a:t>
          </a:r>
        </a:p>
      </dgm:t>
    </dgm:pt>
    <dgm:pt modelId="{540034B7-07F2-4AF0-814B-24ECFA1BCE01}" type="parTrans" cxnId="{42758BE2-C65A-4574-8625-695CA093E2E7}">
      <dgm:prSet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 sz="3200" b="1"/>
        </a:p>
      </dgm:t>
    </dgm:pt>
    <dgm:pt modelId="{3CAEDE24-1CEA-4988-B941-9437B1709BF3}" type="sibTrans" cxnId="{42758BE2-C65A-4574-8625-695CA093E2E7}">
      <dgm:prSet/>
      <dgm:spPr/>
      <dgm:t>
        <a:bodyPr/>
        <a:lstStyle/>
        <a:p>
          <a:endParaRPr lang="es-MX" sz="3200" b="1"/>
        </a:p>
      </dgm:t>
    </dgm:pt>
    <dgm:pt modelId="{95046923-7DA9-4644-BF12-0F3F156419D8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CC9900"/>
        </a:solidFill>
      </dgm:spPr>
      <dgm:t>
        <a:bodyPr/>
        <a:lstStyle/>
        <a:p>
          <a:r>
            <a:rPr lang="es-MX" sz="1200" b="1" dirty="0"/>
            <a:t>META INSTITUCIONAL</a:t>
          </a:r>
        </a:p>
      </dgm:t>
    </dgm:pt>
    <dgm:pt modelId="{29B3BB26-DB9D-42C2-8ED7-2BB961D52FCC}" type="parTrans" cxnId="{C2F60B01-0A85-4796-9A3E-72BF7A55DF69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 sz="3200" b="1"/>
        </a:p>
      </dgm:t>
    </dgm:pt>
    <dgm:pt modelId="{4C575A6B-849C-419A-891B-27B1233C3B7B}" type="sibTrans" cxnId="{C2F60B01-0A85-4796-9A3E-72BF7A55DF69}">
      <dgm:prSet/>
      <dgm:spPr/>
      <dgm:t>
        <a:bodyPr/>
        <a:lstStyle/>
        <a:p>
          <a:endParaRPr lang="es-MX" sz="3200" b="1"/>
        </a:p>
      </dgm:t>
    </dgm:pt>
    <dgm:pt modelId="{EB52BA6C-2062-4523-8A5D-87B03C88E890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CC9900"/>
        </a:solidFill>
      </dgm:spPr>
      <dgm:t>
        <a:bodyPr/>
        <a:lstStyle/>
        <a:p>
          <a:r>
            <a:rPr lang="es-MX" sz="1200" b="1" dirty="0"/>
            <a:t>INDICADOR</a:t>
          </a:r>
        </a:p>
      </dgm:t>
    </dgm:pt>
    <dgm:pt modelId="{8A719AE4-0F77-4A76-85D9-EFA64305A90D}" type="parTrans" cxnId="{2593DE83-2450-4324-B1DD-9E9362BC337F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 sz="3200" b="1"/>
        </a:p>
      </dgm:t>
    </dgm:pt>
    <dgm:pt modelId="{E2413DC6-E4F3-4B70-A102-A060230EBE89}" type="sibTrans" cxnId="{2593DE83-2450-4324-B1DD-9E9362BC337F}">
      <dgm:prSet/>
      <dgm:spPr/>
      <dgm:t>
        <a:bodyPr/>
        <a:lstStyle/>
        <a:p>
          <a:endParaRPr lang="es-MX" sz="3200" b="1"/>
        </a:p>
      </dgm:t>
    </dgm:pt>
    <dgm:pt modelId="{9231316C-968A-4A89-B264-C67B81DD125C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pPr algn="l"/>
          <a:r>
            <a:rPr lang="es-MX" sz="1200" b="1" dirty="0">
              <a:solidFill>
                <a:schemeClr val="bg1"/>
              </a:solidFill>
            </a:rPr>
            <a:t>De cada meta institucional </a:t>
          </a:r>
        </a:p>
        <a:p>
          <a:pPr algn="l"/>
          <a:r>
            <a:rPr lang="es-MX" sz="1200" b="1" dirty="0">
              <a:solidFill>
                <a:schemeClr val="bg1"/>
              </a:solidFill>
            </a:rPr>
            <a:t>se pueden desprender uno </a:t>
          </a:r>
        </a:p>
        <a:p>
          <a:pPr algn="l"/>
          <a:r>
            <a:rPr lang="es-MX" sz="1200" b="1" dirty="0">
              <a:solidFill>
                <a:schemeClr val="bg1"/>
              </a:solidFill>
            </a:rPr>
            <a:t>o más indicadores</a:t>
          </a:r>
        </a:p>
      </dgm:t>
    </dgm:pt>
    <dgm:pt modelId="{28C47CA7-1D39-408E-8F43-36C59DD0D130}" type="parTrans" cxnId="{BFB14D97-B5F3-4EB0-88D4-78554A30C626}">
      <dgm:prSet/>
      <dgm:spPr/>
      <dgm:t>
        <a:bodyPr/>
        <a:lstStyle/>
        <a:p>
          <a:endParaRPr lang="es-MX" sz="3200" b="1"/>
        </a:p>
      </dgm:t>
    </dgm:pt>
    <dgm:pt modelId="{0A4927C7-FEAA-491D-AFC5-382DC135DA92}" type="sibTrans" cxnId="{BFB14D97-B5F3-4EB0-88D4-78554A30C626}">
      <dgm:prSet/>
      <dgm:spPr/>
      <dgm:t>
        <a:bodyPr/>
        <a:lstStyle/>
        <a:p>
          <a:endParaRPr lang="es-MX" sz="3200" b="1"/>
        </a:p>
      </dgm:t>
    </dgm:pt>
    <dgm:pt modelId="{61DBB1F4-DDD5-40A0-B989-436AB82CDA87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r>
            <a:rPr lang="es-MX" sz="1200" b="1" dirty="0"/>
            <a:t>META INSTITUCIONAL</a:t>
          </a:r>
        </a:p>
      </dgm:t>
    </dgm:pt>
    <dgm:pt modelId="{CFF2E273-AAC7-4648-8539-599603B653A6}" type="parTrans" cxnId="{70D57EA5-A42B-4976-9547-20257CDA80D4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 sz="3200" b="1"/>
        </a:p>
      </dgm:t>
    </dgm:pt>
    <dgm:pt modelId="{5344804D-B3B7-4181-BFB0-0EC926321446}" type="sibTrans" cxnId="{70D57EA5-A42B-4976-9547-20257CDA80D4}">
      <dgm:prSet/>
      <dgm:spPr/>
      <dgm:t>
        <a:bodyPr/>
        <a:lstStyle/>
        <a:p>
          <a:endParaRPr lang="es-MX" sz="3200" b="1"/>
        </a:p>
      </dgm:t>
    </dgm:pt>
    <dgm:pt modelId="{99CA684F-2CD2-48E3-AB1B-03757CD595E5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CC9900"/>
        </a:solidFill>
        <a:ln/>
      </dgm:spPr>
      <dgm:t>
        <a:bodyPr/>
        <a:lstStyle/>
        <a:p>
          <a:r>
            <a:rPr lang="es-MX" sz="1200" b="1" dirty="0"/>
            <a:t>INDICADOR</a:t>
          </a:r>
        </a:p>
      </dgm:t>
    </dgm:pt>
    <dgm:pt modelId="{DFE6098C-92A2-4AF3-8410-7018113C6228}" type="parTrans" cxnId="{05CF843A-B835-4312-828B-79A8841F8E3B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 sz="3200" b="1"/>
        </a:p>
      </dgm:t>
    </dgm:pt>
    <dgm:pt modelId="{5E446BB5-7D8C-4098-849E-1DA4A910BA16}" type="sibTrans" cxnId="{05CF843A-B835-4312-828B-79A8841F8E3B}">
      <dgm:prSet/>
      <dgm:spPr/>
      <dgm:t>
        <a:bodyPr/>
        <a:lstStyle/>
        <a:p>
          <a:endParaRPr lang="es-MX" sz="3200" b="1"/>
        </a:p>
      </dgm:t>
    </dgm:pt>
    <dgm:pt modelId="{275CC9EA-1822-4503-88B5-42BD4F077798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pPr algn="l"/>
          <a:r>
            <a:rPr lang="es-MX" sz="1200" b="1" dirty="0">
              <a:solidFill>
                <a:schemeClr val="bg1"/>
              </a:solidFill>
            </a:rPr>
            <a:t>De cada meta sectorial se pueden desprender una o más</a:t>
          </a:r>
        </a:p>
        <a:p>
          <a:pPr algn="l"/>
          <a:r>
            <a:rPr lang="es-MX" sz="1200" b="1" dirty="0">
              <a:solidFill>
                <a:schemeClr val="bg1"/>
              </a:solidFill>
            </a:rPr>
            <a:t>metas institucionales</a:t>
          </a:r>
        </a:p>
      </dgm:t>
    </dgm:pt>
    <dgm:pt modelId="{12A54AB2-BEB3-412A-8BBF-A9393930B027}" type="sibTrans" cxnId="{B173E430-8035-489F-AEBE-4A7F32CEA77A}">
      <dgm:prSet/>
      <dgm:spPr/>
      <dgm:t>
        <a:bodyPr/>
        <a:lstStyle/>
        <a:p>
          <a:endParaRPr lang="es-MX" sz="3200" b="1"/>
        </a:p>
      </dgm:t>
    </dgm:pt>
    <dgm:pt modelId="{BB6A86FA-4895-4ECB-A0CF-5A64A761140B}" type="parTrans" cxnId="{B173E430-8035-489F-AEBE-4A7F32CEA77A}">
      <dgm:prSet/>
      <dgm:spPr/>
      <dgm:t>
        <a:bodyPr/>
        <a:lstStyle/>
        <a:p>
          <a:endParaRPr lang="es-MX" sz="3200" b="1"/>
        </a:p>
      </dgm:t>
    </dgm:pt>
    <dgm:pt modelId="{790A4DB1-3FC9-47A2-AF84-73AA00826615}" type="pres">
      <dgm:prSet presAssocID="{626F35E9-2961-4996-A43E-8CC6A3DB8BB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1A9D57A-EF8F-4A9D-9E5A-842674182E86}" type="pres">
      <dgm:prSet presAssocID="{626F35E9-2961-4996-A43E-8CC6A3DB8BB9}" presName="hierFlow" presStyleCnt="0"/>
      <dgm:spPr/>
    </dgm:pt>
    <dgm:pt modelId="{23497C45-C7A1-4CF1-A96E-8280DC045794}" type="pres">
      <dgm:prSet presAssocID="{626F35E9-2961-4996-A43E-8CC6A3DB8BB9}" presName="firstBuf" presStyleCnt="0"/>
      <dgm:spPr/>
    </dgm:pt>
    <dgm:pt modelId="{1B415CF6-4A5A-487B-BFB5-1052FA89182B}" type="pres">
      <dgm:prSet presAssocID="{626F35E9-2961-4996-A43E-8CC6A3DB8BB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E0C2C8E-D480-43E5-BF8D-15283F9CB9D5}" type="pres">
      <dgm:prSet presAssocID="{6D6667FD-B859-4494-BF0C-FBEAE2A7D3F0}" presName="Name14" presStyleCnt="0"/>
      <dgm:spPr/>
    </dgm:pt>
    <dgm:pt modelId="{28E8C8C5-0658-432D-B75C-0BA83B2077E2}" type="pres">
      <dgm:prSet presAssocID="{6D6667FD-B859-4494-BF0C-FBEAE2A7D3F0}" presName="level1Shape" presStyleLbl="node0" presStyleIdx="0" presStyleCnt="1" custLinFactX="-88620" custLinFactNeighborX="-100000" custLinFactNeighborY="155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8D936CC-F8B0-464D-8350-60CC6D2A29A3}" type="pres">
      <dgm:prSet presAssocID="{6D6667FD-B859-4494-BF0C-FBEAE2A7D3F0}" presName="hierChild2" presStyleCnt="0"/>
      <dgm:spPr/>
    </dgm:pt>
    <dgm:pt modelId="{711E9CF6-F9D7-4CEB-98C0-65F2BCE0ED8A}" type="pres">
      <dgm:prSet presAssocID="{44E64442-F659-473E-B475-0BF67D02E454}" presName="Name19" presStyleLbl="parChTrans1D2" presStyleIdx="0" presStyleCnt="2"/>
      <dgm:spPr/>
      <dgm:t>
        <a:bodyPr/>
        <a:lstStyle/>
        <a:p>
          <a:endParaRPr lang="es-MX"/>
        </a:p>
      </dgm:t>
    </dgm:pt>
    <dgm:pt modelId="{04D3C103-1349-4B72-B4EE-10EF3B407BAB}" type="pres">
      <dgm:prSet presAssocID="{1CEB9F16-3C4D-4A72-A77E-2F99266FAC90}" presName="Name21" presStyleCnt="0"/>
      <dgm:spPr/>
    </dgm:pt>
    <dgm:pt modelId="{7680963D-9FDC-4742-8045-B9B605435060}" type="pres">
      <dgm:prSet presAssocID="{1CEB9F16-3C4D-4A72-A77E-2F99266FAC90}" presName="level2Shape" presStyleLbl="node2" presStyleIdx="0" presStyleCnt="2" custLinFactX="-84476" custLinFactNeighborX="-100000" custLinFactNeighborY="1555"/>
      <dgm:spPr/>
      <dgm:t>
        <a:bodyPr/>
        <a:lstStyle/>
        <a:p>
          <a:endParaRPr lang="es-MX"/>
        </a:p>
      </dgm:t>
    </dgm:pt>
    <dgm:pt modelId="{2372ABA8-3070-472F-97EB-321059F02CE5}" type="pres">
      <dgm:prSet presAssocID="{1CEB9F16-3C4D-4A72-A77E-2F99266FAC90}" presName="hierChild3" presStyleCnt="0"/>
      <dgm:spPr/>
    </dgm:pt>
    <dgm:pt modelId="{CBB668DD-0BB5-44DD-8AAB-48A3B0C3F8FD}" type="pres">
      <dgm:prSet presAssocID="{2A94F074-8047-4DD9-AF87-C5922303890E}" presName="Name19" presStyleLbl="parChTrans1D3" presStyleIdx="0" presStyleCnt="2"/>
      <dgm:spPr/>
      <dgm:t>
        <a:bodyPr/>
        <a:lstStyle/>
        <a:p>
          <a:endParaRPr lang="es-MX"/>
        </a:p>
      </dgm:t>
    </dgm:pt>
    <dgm:pt modelId="{8D0F4C2C-E8DA-4DE4-A05D-FC2F1632D054}" type="pres">
      <dgm:prSet presAssocID="{9444BE21-F07A-4624-A1A9-95610440158D}" presName="Name21" presStyleCnt="0"/>
      <dgm:spPr/>
    </dgm:pt>
    <dgm:pt modelId="{10B875AB-B0EB-4837-998F-58DBBAC65FDF}" type="pres">
      <dgm:prSet presAssocID="{9444BE21-F07A-4624-A1A9-95610440158D}" presName="level2Shape" presStyleLbl="node3" presStyleIdx="0" presStyleCnt="2" custScaleX="170676" custLinFactX="-72045" custLinFactNeighborX="-100000" custLinFactNeighborY="-1557"/>
      <dgm:spPr/>
      <dgm:t>
        <a:bodyPr/>
        <a:lstStyle/>
        <a:p>
          <a:endParaRPr lang="es-MX"/>
        </a:p>
      </dgm:t>
    </dgm:pt>
    <dgm:pt modelId="{E14C50D2-F1EC-4486-95A4-EFAFB1A7D500}" type="pres">
      <dgm:prSet presAssocID="{9444BE21-F07A-4624-A1A9-95610440158D}" presName="hierChild3" presStyleCnt="0"/>
      <dgm:spPr/>
    </dgm:pt>
    <dgm:pt modelId="{40BB7B29-CB41-4AA6-A70B-64535CD7EC43}" type="pres">
      <dgm:prSet presAssocID="{D51B6FD6-F809-47AE-A541-15E3B14133F5}" presName="Name19" presStyleLbl="parChTrans1D4" presStyleIdx="0" presStyleCnt="10"/>
      <dgm:spPr/>
      <dgm:t>
        <a:bodyPr/>
        <a:lstStyle/>
        <a:p>
          <a:endParaRPr lang="es-MX"/>
        </a:p>
      </dgm:t>
    </dgm:pt>
    <dgm:pt modelId="{9D5BA214-6B01-4AF9-9DEF-8074F992049C}" type="pres">
      <dgm:prSet presAssocID="{27223DE3-3112-4711-BC8F-3BA296F6C16B}" presName="Name21" presStyleCnt="0"/>
      <dgm:spPr/>
    </dgm:pt>
    <dgm:pt modelId="{BF267F6E-CD49-49AD-9B03-80414EB7CB9F}" type="pres">
      <dgm:prSet presAssocID="{27223DE3-3112-4711-BC8F-3BA296F6C16B}" presName="level2Shape" presStyleLbl="node4" presStyleIdx="0" presStyleCnt="10" custLinFactX="-39913" custLinFactNeighborX="-100000" custLinFactNeighborY="0"/>
      <dgm:spPr/>
      <dgm:t>
        <a:bodyPr/>
        <a:lstStyle/>
        <a:p>
          <a:endParaRPr lang="es-MX"/>
        </a:p>
      </dgm:t>
    </dgm:pt>
    <dgm:pt modelId="{27261C6C-FD2D-4F8F-B114-5DDF1EF3BF0F}" type="pres">
      <dgm:prSet presAssocID="{27223DE3-3112-4711-BC8F-3BA296F6C16B}" presName="hierChild3" presStyleCnt="0"/>
      <dgm:spPr/>
    </dgm:pt>
    <dgm:pt modelId="{D378A7C2-9ED4-491E-9ED2-4183D733B7F3}" type="pres">
      <dgm:prSet presAssocID="{9BC493A6-181D-44F7-BBF5-4BFFA0021E3F}" presName="Name19" presStyleLbl="parChTrans1D4" presStyleIdx="1" presStyleCnt="10"/>
      <dgm:spPr/>
      <dgm:t>
        <a:bodyPr/>
        <a:lstStyle/>
        <a:p>
          <a:endParaRPr lang="es-MX"/>
        </a:p>
      </dgm:t>
    </dgm:pt>
    <dgm:pt modelId="{B7CE030A-E6FF-4473-AB75-8BE75A856023}" type="pres">
      <dgm:prSet presAssocID="{BDADB369-5D92-4836-BDDE-CDB41CD7757B}" presName="Name21" presStyleCnt="0"/>
      <dgm:spPr/>
    </dgm:pt>
    <dgm:pt modelId="{93614B18-62B3-4ACF-808A-3B443460CDBF}" type="pres">
      <dgm:prSet presAssocID="{BDADB369-5D92-4836-BDDE-CDB41CD7757B}" presName="level2Shape" presStyleLbl="node4" presStyleIdx="1" presStyleCnt="10" custLinFactX="-43149" custLinFactNeighborX="-100000"/>
      <dgm:spPr/>
      <dgm:t>
        <a:bodyPr/>
        <a:lstStyle/>
        <a:p>
          <a:endParaRPr lang="es-MX"/>
        </a:p>
      </dgm:t>
    </dgm:pt>
    <dgm:pt modelId="{DFB36E04-A89F-44C7-A0B8-E405751BD294}" type="pres">
      <dgm:prSet presAssocID="{BDADB369-5D92-4836-BDDE-CDB41CD7757B}" presName="hierChild3" presStyleCnt="0"/>
      <dgm:spPr/>
    </dgm:pt>
    <dgm:pt modelId="{DA19B266-C1C2-4248-A80D-ED7F3EC8D8C1}" type="pres">
      <dgm:prSet presAssocID="{4DA42FD1-CA55-4F0F-9E50-603A6914707E}" presName="Name19" presStyleLbl="parChTrans1D4" presStyleIdx="2" presStyleCnt="10"/>
      <dgm:spPr/>
      <dgm:t>
        <a:bodyPr/>
        <a:lstStyle/>
        <a:p>
          <a:endParaRPr lang="es-MX"/>
        </a:p>
      </dgm:t>
    </dgm:pt>
    <dgm:pt modelId="{D61F57E1-D082-47A4-B02A-87D464799CD5}" type="pres">
      <dgm:prSet presAssocID="{95615CED-504C-4112-9D5A-714F1E865DF4}" presName="Name21" presStyleCnt="0"/>
      <dgm:spPr/>
    </dgm:pt>
    <dgm:pt modelId="{C59A27D0-5249-485A-85B4-12B505102F8E}" type="pres">
      <dgm:prSet presAssocID="{95615CED-504C-4112-9D5A-714F1E865DF4}" presName="level2Shape" presStyleLbl="node4" presStyleIdx="2" presStyleCnt="10" custScaleX="116094" custLinFactX="-1111" custLinFactNeighborX="-100000" custLinFactNeighborY="-801"/>
      <dgm:spPr/>
      <dgm:t>
        <a:bodyPr/>
        <a:lstStyle/>
        <a:p>
          <a:endParaRPr lang="es-MX"/>
        </a:p>
      </dgm:t>
    </dgm:pt>
    <dgm:pt modelId="{D965E76B-E0B9-4EB3-AEB8-7CC725E5E8B1}" type="pres">
      <dgm:prSet presAssocID="{95615CED-504C-4112-9D5A-714F1E865DF4}" presName="hierChild3" presStyleCnt="0"/>
      <dgm:spPr/>
    </dgm:pt>
    <dgm:pt modelId="{514DA612-99E9-4B6E-BB36-5AD315749970}" type="pres">
      <dgm:prSet presAssocID="{29B3BB26-DB9D-42C2-8ED7-2BB961D52FCC}" presName="Name19" presStyleLbl="parChTrans1D4" presStyleIdx="3" presStyleCnt="10"/>
      <dgm:spPr/>
      <dgm:t>
        <a:bodyPr/>
        <a:lstStyle/>
        <a:p>
          <a:endParaRPr lang="es-MX"/>
        </a:p>
      </dgm:t>
    </dgm:pt>
    <dgm:pt modelId="{8CFD1B3E-F728-4F21-8CA1-3DA13FB9CE6A}" type="pres">
      <dgm:prSet presAssocID="{95046923-7DA9-4644-BF12-0F3F156419D8}" presName="Name21" presStyleCnt="0"/>
      <dgm:spPr/>
    </dgm:pt>
    <dgm:pt modelId="{72FA6D8C-6831-46F8-A521-26FA8203B269}" type="pres">
      <dgm:prSet presAssocID="{95046923-7DA9-4644-BF12-0F3F156419D8}" presName="level2Shape" presStyleLbl="node4" presStyleIdx="3" presStyleCnt="10" custScaleX="156271" custLinFactNeighborX="-60713" custLinFactNeighborY="2335"/>
      <dgm:spPr/>
      <dgm:t>
        <a:bodyPr/>
        <a:lstStyle/>
        <a:p>
          <a:endParaRPr lang="es-MX"/>
        </a:p>
      </dgm:t>
    </dgm:pt>
    <dgm:pt modelId="{D9E369DD-E52B-4D7F-9EE5-2A2C8DECE6BD}" type="pres">
      <dgm:prSet presAssocID="{95046923-7DA9-4644-BF12-0F3F156419D8}" presName="hierChild3" presStyleCnt="0"/>
      <dgm:spPr/>
    </dgm:pt>
    <dgm:pt modelId="{41015D87-9892-45D9-ACB7-77708C4F8447}" type="pres">
      <dgm:prSet presAssocID="{8A719AE4-0F77-4A76-85D9-EFA64305A90D}" presName="Name19" presStyleLbl="parChTrans1D4" presStyleIdx="4" presStyleCnt="10"/>
      <dgm:spPr/>
      <dgm:t>
        <a:bodyPr/>
        <a:lstStyle/>
        <a:p>
          <a:endParaRPr lang="es-MX"/>
        </a:p>
      </dgm:t>
    </dgm:pt>
    <dgm:pt modelId="{C4008DFB-37D7-4E4D-A53B-5DF6D4031FCF}" type="pres">
      <dgm:prSet presAssocID="{EB52BA6C-2062-4523-8A5D-87B03C88E890}" presName="Name21" presStyleCnt="0"/>
      <dgm:spPr/>
    </dgm:pt>
    <dgm:pt modelId="{DAB30D96-3CE8-4714-ADCB-D9DF4C58014D}" type="pres">
      <dgm:prSet presAssocID="{EB52BA6C-2062-4523-8A5D-87B03C88E890}" presName="level2Shape" presStyleLbl="node4" presStyleIdx="4" presStyleCnt="10" custScaleX="124712" custLinFactNeighborX="-49817" custLinFactNeighborY="2335"/>
      <dgm:spPr/>
      <dgm:t>
        <a:bodyPr/>
        <a:lstStyle/>
        <a:p>
          <a:endParaRPr lang="es-MX"/>
        </a:p>
      </dgm:t>
    </dgm:pt>
    <dgm:pt modelId="{7AEE32E2-6F35-41F1-B3D1-E835CDF6D345}" type="pres">
      <dgm:prSet presAssocID="{EB52BA6C-2062-4523-8A5D-87B03C88E890}" presName="hierChild3" presStyleCnt="0"/>
      <dgm:spPr/>
    </dgm:pt>
    <dgm:pt modelId="{3E24AC56-1FC9-4ED3-AF60-0B65E86EAEA7}" type="pres">
      <dgm:prSet presAssocID="{DFE6098C-92A2-4AF3-8410-7018113C6228}" presName="Name19" presStyleLbl="parChTrans1D4" presStyleIdx="5" presStyleCnt="10"/>
      <dgm:spPr/>
      <dgm:t>
        <a:bodyPr/>
        <a:lstStyle/>
        <a:p>
          <a:endParaRPr lang="es-MX"/>
        </a:p>
      </dgm:t>
    </dgm:pt>
    <dgm:pt modelId="{26D89E21-6EAC-4363-B7AC-9356A7533A77}" type="pres">
      <dgm:prSet presAssocID="{99CA684F-2CD2-48E3-AB1B-03757CD595E5}" presName="Name21" presStyleCnt="0"/>
      <dgm:spPr/>
    </dgm:pt>
    <dgm:pt modelId="{E89B2B57-4893-4FF3-A128-53C7B5143B7F}" type="pres">
      <dgm:prSet presAssocID="{99CA684F-2CD2-48E3-AB1B-03757CD595E5}" presName="level2Shape" presStyleLbl="node4" presStyleIdx="5" presStyleCnt="10" custScaleX="125868"/>
      <dgm:spPr/>
      <dgm:t>
        <a:bodyPr/>
        <a:lstStyle/>
        <a:p>
          <a:endParaRPr lang="es-MX"/>
        </a:p>
      </dgm:t>
    </dgm:pt>
    <dgm:pt modelId="{B563379A-CD7E-44A0-95C7-88B2D3ECC69F}" type="pres">
      <dgm:prSet presAssocID="{99CA684F-2CD2-48E3-AB1B-03757CD595E5}" presName="hierChild3" presStyleCnt="0"/>
      <dgm:spPr/>
    </dgm:pt>
    <dgm:pt modelId="{2F36F7AB-A489-44EB-8D5F-6AD28332CD20}" type="pres">
      <dgm:prSet presAssocID="{CFF2E273-AAC7-4648-8539-599603B653A6}" presName="Name19" presStyleLbl="parChTrans1D4" presStyleIdx="6" presStyleCnt="10"/>
      <dgm:spPr/>
      <dgm:t>
        <a:bodyPr/>
        <a:lstStyle/>
        <a:p>
          <a:endParaRPr lang="es-MX"/>
        </a:p>
      </dgm:t>
    </dgm:pt>
    <dgm:pt modelId="{74A305B6-37F9-48AF-9D05-B749AFF50C06}" type="pres">
      <dgm:prSet presAssocID="{61DBB1F4-DDD5-40A0-B989-436AB82CDA87}" presName="Name21" presStyleCnt="0"/>
      <dgm:spPr/>
    </dgm:pt>
    <dgm:pt modelId="{0FB1D82B-7C86-4A8C-BCB0-C899E51422CD}" type="pres">
      <dgm:prSet presAssocID="{61DBB1F4-DDD5-40A0-B989-436AB82CDA87}" presName="level2Shape" presStyleLbl="node4" presStyleIdx="6" presStyleCnt="10" custScaleX="157637"/>
      <dgm:spPr/>
      <dgm:t>
        <a:bodyPr/>
        <a:lstStyle/>
        <a:p>
          <a:endParaRPr lang="es-MX"/>
        </a:p>
      </dgm:t>
    </dgm:pt>
    <dgm:pt modelId="{A275F6C8-BCF1-46B6-8C31-2DDED1834925}" type="pres">
      <dgm:prSet presAssocID="{61DBB1F4-DDD5-40A0-B989-436AB82CDA87}" presName="hierChild3" presStyleCnt="0"/>
      <dgm:spPr/>
    </dgm:pt>
    <dgm:pt modelId="{D5F9690F-4E6C-4A88-94DD-B9DBEDA9AF3D}" type="pres">
      <dgm:prSet presAssocID="{94A02B5C-6B8C-4E5A-BE30-C07C956F85B0}" presName="Name19" presStyleLbl="parChTrans1D4" presStyleIdx="7" presStyleCnt="10"/>
      <dgm:spPr/>
      <dgm:t>
        <a:bodyPr/>
        <a:lstStyle/>
        <a:p>
          <a:endParaRPr lang="es-MX"/>
        </a:p>
      </dgm:t>
    </dgm:pt>
    <dgm:pt modelId="{BF862990-1C12-44C6-8F7F-9532DF0215E3}" type="pres">
      <dgm:prSet presAssocID="{E6D8B4C2-0EDB-48EC-BEB2-E0A08894A1E8}" presName="Name21" presStyleCnt="0"/>
      <dgm:spPr/>
    </dgm:pt>
    <dgm:pt modelId="{CAA3D479-850B-41D6-89D3-C5BFBBBD676D}" type="pres">
      <dgm:prSet presAssocID="{E6D8B4C2-0EDB-48EC-BEB2-E0A08894A1E8}" presName="level2Shape" presStyleLbl="node4" presStyleIdx="7" presStyleCnt="10" custScaleX="114729" custLinFactNeighborX="-5182" custLinFactNeighborY="-3109"/>
      <dgm:spPr/>
      <dgm:t>
        <a:bodyPr/>
        <a:lstStyle/>
        <a:p>
          <a:endParaRPr lang="es-MX"/>
        </a:p>
      </dgm:t>
    </dgm:pt>
    <dgm:pt modelId="{8C1CD217-A079-4A55-8027-13276DAE0F9F}" type="pres">
      <dgm:prSet presAssocID="{E6D8B4C2-0EDB-48EC-BEB2-E0A08894A1E8}" presName="hierChild3" presStyleCnt="0"/>
      <dgm:spPr/>
    </dgm:pt>
    <dgm:pt modelId="{95365F53-9224-4957-9794-9A2D2D4631EA}" type="pres">
      <dgm:prSet presAssocID="{540034B7-07F2-4AF0-814B-24ECFA1BCE01}" presName="Name19" presStyleLbl="parChTrans1D4" presStyleIdx="8" presStyleCnt="10"/>
      <dgm:spPr/>
      <dgm:t>
        <a:bodyPr/>
        <a:lstStyle/>
        <a:p>
          <a:endParaRPr lang="es-MX"/>
        </a:p>
      </dgm:t>
    </dgm:pt>
    <dgm:pt modelId="{86AA46C6-FB4B-422C-87C2-01D89F928542}" type="pres">
      <dgm:prSet presAssocID="{7EC0B969-27DE-4331-A2BA-E2A144DB2DED}" presName="Name21" presStyleCnt="0"/>
      <dgm:spPr/>
    </dgm:pt>
    <dgm:pt modelId="{6DEAAF00-2C05-4001-9389-4F97D5E0D11E}" type="pres">
      <dgm:prSet presAssocID="{7EC0B969-27DE-4331-A2BA-E2A144DB2DED}" presName="level2Shape" presStyleLbl="node4" presStyleIdx="8" presStyleCnt="10" custLinFactNeighborX="3531" custLinFactNeighborY="-3111"/>
      <dgm:spPr/>
      <dgm:t>
        <a:bodyPr/>
        <a:lstStyle/>
        <a:p>
          <a:endParaRPr lang="es-MX"/>
        </a:p>
      </dgm:t>
    </dgm:pt>
    <dgm:pt modelId="{168E6EA4-5550-4B7C-AD35-F8D08B204BA4}" type="pres">
      <dgm:prSet presAssocID="{7EC0B969-27DE-4331-A2BA-E2A144DB2DED}" presName="hierChild3" presStyleCnt="0"/>
      <dgm:spPr/>
    </dgm:pt>
    <dgm:pt modelId="{53E2DA75-0008-472D-B869-614405CE4CEA}" type="pres">
      <dgm:prSet presAssocID="{AC91A5D3-84BD-4585-8B0F-B7CBDEF539D2}" presName="Name19" presStyleLbl="parChTrans1D4" presStyleIdx="9" presStyleCnt="10"/>
      <dgm:spPr/>
      <dgm:t>
        <a:bodyPr/>
        <a:lstStyle/>
        <a:p>
          <a:endParaRPr lang="es-MX"/>
        </a:p>
      </dgm:t>
    </dgm:pt>
    <dgm:pt modelId="{E1BCC9A8-47E8-4BEF-B135-F792CB9976CB}" type="pres">
      <dgm:prSet presAssocID="{A4691068-0761-4256-A961-72CD2B84B85D}" presName="Name21" presStyleCnt="0"/>
      <dgm:spPr/>
    </dgm:pt>
    <dgm:pt modelId="{22C0187F-DC23-41A3-AFD6-689F1960F3FE}" type="pres">
      <dgm:prSet presAssocID="{A4691068-0761-4256-A961-72CD2B84B85D}" presName="level2Shape" presStyleLbl="node4" presStyleIdx="9" presStyleCnt="10" custLinFactX="-7784" custLinFactNeighborX="-100000" custLinFactNeighborY="-1"/>
      <dgm:spPr/>
      <dgm:t>
        <a:bodyPr/>
        <a:lstStyle/>
        <a:p>
          <a:endParaRPr lang="es-MX"/>
        </a:p>
      </dgm:t>
    </dgm:pt>
    <dgm:pt modelId="{A8F98CA0-5CD3-430B-B556-CFBD42BB7111}" type="pres">
      <dgm:prSet presAssocID="{A4691068-0761-4256-A961-72CD2B84B85D}" presName="hierChild3" presStyleCnt="0"/>
      <dgm:spPr/>
    </dgm:pt>
    <dgm:pt modelId="{5D5A11C7-5DBF-40E9-AD2B-E4FC1B590B6B}" type="pres">
      <dgm:prSet presAssocID="{8E80157C-AB61-44E4-9B21-12189291B8E3}" presName="Name19" presStyleLbl="parChTrans1D3" presStyleIdx="1" presStyleCnt="2"/>
      <dgm:spPr/>
      <dgm:t>
        <a:bodyPr/>
        <a:lstStyle/>
        <a:p>
          <a:endParaRPr lang="es-MX"/>
        </a:p>
      </dgm:t>
    </dgm:pt>
    <dgm:pt modelId="{EB0A5A66-9B63-48A1-999E-07AE0B837D71}" type="pres">
      <dgm:prSet presAssocID="{854DC10A-4856-43AC-A511-C7C440F2ED99}" presName="Name21" presStyleCnt="0"/>
      <dgm:spPr/>
    </dgm:pt>
    <dgm:pt modelId="{42A253D6-720D-46D4-BEF9-DB5CCF7CFCC5}" type="pres">
      <dgm:prSet presAssocID="{854DC10A-4856-43AC-A511-C7C440F2ED99}" presName="level2Shape" presStyleLbl="node3" presStyleIdx="1" presStyleCnt="2" custScaleX="147236" custLinFactX="-67902" custLinFactNeighborX="-100000" custLinFactNeighborY="-1557"/>
      <dgm:spPr/>
      <dgm:t>
        <a:bodyPr/>
        <a:lstStyle/>
        <a:p>
          <a:endParaRPr lang="es-MX"/>
        </a:p>
      </dgm:t>
    </dgm:pt>
    <dgm:pt modelId="{918946FC-B422-46CD-8F6D-67EC3A16B053}" type="pres">
      <dgm:prSet presAssocID="{854DC10A-4856-43AC-A511-C7C440F2ED99}" presName="hierChild3" presStyleCnt="0"/>
      <dgm:spPr/>
    </dgm:pt>
    <dgm:pt modelId="{FA430C8B-7005-4046-B650-7CB615F9F4F6}" type="pres">
      <dgm:prSet presAssocID="{E6C06E99-C78B-49FE-BF14-C51B1547C244}" presName="Name19" presStyleLbl="parChTrans1D2" presStyleIdx="1" presStyleCnt="2"/>
      <dgm:spPr/>
      <dgm:t>
        <a:bodyPr/>
        <a:lstStyle/>
        <a:p>
          <a:endParaRPr lang="es-MX"/>
        </a:p>
      </dgm:t>
    </dgm:pt>
    <dgm:pt modelId="{BBF4B2B6-EB9A-44D4-A0AE-FA4687164499}" type="pres">
      <dgm:prSet presAssocID="{CD7296CA-EF25-46F0-BE83-41DD4FCEC6A9}" presName="Name21" presStyleCnt="0"/>
      <dgm:spPr/>
    </dgm:pt>
    <dgm:pt modelId="{AEE79CA7-8339-4E64-8175-572357E79495}" type="pres">
      <dgm:prSet presAssocID="{CD7296CA-EF25-46F0-BE83-41DD4FCEC6A9}" presName="level2Shape" presStyleLbl="node2" presStyleIdx="1" presStyleCnt="2" custLinFactX="-84476" custLinFactNeighborX="-100000" custLinFactNeighborY="1555"/>
      <dgm:spPr/>
      <dgm:t>
        <a:bodyPr/>
        <a:lstStyle/>
        <a:p>
          <a:endParaRPr lang="es-MX"/>
        </a:p>
      </dgm:t>
    </dgm:pt>
    <dgm:pt modelId="{E37831C0-299F-4407-B1A2-5C042F148C98}" type="pres">
      <dgm:prSet presAssocID="{CD7296CA-EF25-46F0-BE83-41DD4FCEC6A9}" presName="hierChild3" presStyleCnt="0"/>
      <dgm:spPr/>
    </dgm:pt>
    <dgm:pt modelId="{47E32E9E-1D02-4571-9D06-2A1570860DEE}" type="pres">
      <dgm:prSet presAssocID="{626F35E9-2961-4996-A43E-8CC6A3DB8BB9}" presName="bgShapesFlow" presStyleCnt="0"/>
      <dgm:spPr/>
    </dgm:pt>
    <dgm:pt modelId="{120622D3-F2CE-4318-9307-28D4FFA0B17C}" type="pres">
      <dgm:prSet presAssocID="{A249A4D2-2D89-46A6-B61C-74E7BBCEFB7A}" presName="rectComp" presStyleCnt="0"/>
      <dgm:spPr/>
    </dgm:pt>
    <dgm:pt modelId="{6F84E8F0-0BF6-47E7-99A4-B7D00D8D64F2}" type="pres">
      <dgm:prSet presAssocID="{A249A4D2-2D89-46A6-B61C-74E7BBCEFB7A}" presName="bgRect" presStyleLbl="bgShp" presStyleIdx="0" presStyleCnt="8"/>
      <dgm:spPr/>
      <dgm:t>
        <a:bodyPr/>
        <a:lstStyle/>
        <a:p>
          <a:endParaRPr lang="es-MX"/>
        </a:p>
      </dgm:t>
    </dgm:pt>
    <dgm:pt modelId="{1B66EB97-B0E8-475E-8F28-3E75693137B6}" type="pres">
      <dgm:prSet presAssocID="{A249A4D2-2D89-46A6-B61C-74E7BBCEFB7A}" presName="bgRectTx" presStyleLbl="bgShp" presStyleIdx="0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6761C41-F6FA-4EF4-A563-28650D12DD41}" type="pres">
      <dgm:prSet presAssocID="{A249A4D2-2D89-46A6-B61C-74E7BBCEFB7A}" presName="spComp" presStyleCnt="0"/>
      <dgm:spPr/>
    </dgm:pt>
    <dgm:pt modelId="{D43D940F-7C4F-4527-80E4-0ACECF7EE872}" type="pres">
      <dgm:prSet presAssocID="{A249A4D2-2D89-46A6-B61C-74E7BBCEFB7A}" presName="vSp" presStyleCnt="0"/>
      <dgm:spPr/>
    </dgm:pt>
    <dgm:pt modelId="{A233DEF7-247F-44FD-947F-984F9B577DDF}" type="pres">
      <dgm:prSet presAssocID="{D3F7B806-F9EF-4683-AD76-E5BA5B51F38B}" presName="rectComp" presStyleCnt="0"/>
      <dgm:spPr/>
    </dgm:pt>
    <dgm:pt modelId="{DD92AD48-FEB7-433B-AEA8-C5543B145771}" type="pres">
      <dgm:prSet presAssocID="{D3F7B806-F9EF-4683-AD76-E5BA5B51F38B}" presName="bgRect" presStyleLbl="bgShp" presStyleIdx="1" presStyleCnt="8"/>
      <dgm:spPr/>
      <dgm:t>
        <a:bodyPr/>
        <a:lstStyle/>
        <a:p>
          <a:endParaRPr lang="es-MX"/>
        </a:p>
      </dgm:t>
    </dgm:pt>
    <dgm:pt modelId="{62E1E0B0-EA75-40FF-BB68-6DBDF7EA46BA}" type="pres">
      <dgm:prSet presAssocID="{D3F7B806-F9EF-4683-AD76-E5BA5B51F38B}" presName="bgRectTx" presStyleLbl="bgShp" presStyleIdx="1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848D34-B822-4FFB-BC8D-F125BC1C7038}" type="pres">
      <dgm:prSet presAssocID="{D3F7B806-F9EF-4683-AD76-E5BA5B51F38B}" presName="spComp" presStyleCnt="0"/>
      <dgm:spPr/>
    </dgm:pt>
    <dgm:pt modelId="{C4ED55D6-569D-4A0F-9EC5-5D93FAEA6075}" type="pres">
      <dgm:prSet presAssocID="{D3F7B806-F9EF-4683-AD76-E5BA5B51F38B}" presName="vSp" presStyleCnt="0"/>
      <dgm:spPr/>
    </dgm:pt>
    <dgm:pt modelId="{192CC51F-7392-4AA8-A95F-C5675722468D}" type="pres">
      <dgm:prSet presAssocID="{E44D095E-B161-4171-B8F0-98F93015B935}" presName="rectComp" presStyleCnt="0"/>
      <dgm:spPr/>
    </dgm:pt>
    <dgm:pt modelId="{EA5A8BBF-0A55-4C2B-865E-1FE7688F84D8}" type="pres">
      <dgm:prSet presAssocID="{E44D095E-B161-4171-B8F0-98F93015B935}" presName="bgRect" presStyleLbl="bgShp" presStyleIdx="2" presStyleCnt="8"/>
      <dgm:spPr/>
      <dgm:t>
        <a:bodyPr/>
        <a:lstStyle/>
        <a:p>
          <a:endParaRPr lang="es-MX"/>
        </a:p>
      </dgm:t>
    </dgm:pt>
    <dgm:pt modelId="{5D29E6F4-3CD6-4F48-BF72-45EC2E89D880}" type="pres">
      <dgm:prSet presAssocID="{E44D095E-B161-4171-B8F0-98F93015B935}" presName="bgRectTx" presStyleLbl="bgShp" presStyleIdx="2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6E0AB00-965B-44E2-878E-ED2C51359800}" type="pres">
      <dgm:prSet presAssocID="{E44D095E-B161-4171-B8F0-98F93015B935}" presName="spComp" presStyleCnt="0"/>
      <dgm:spPr/>
    </dgm:pt>
    <dgm:pt modelId="{5FC2A2BA-4041-4B4D-9FC2-DDDC06617754}" type="pres">
      <dgm:prSet presAssocID="{E44D095E-B161-4171-B8F0-98F93015B935}" presName="vSp" presStyleCnt="0"/>
      <dgm:spPr/>
    </dgm:pt>
    <dgm:pt modelId="{1D65A5BF-0000-4A01-ADE7-6D1B880A7773}" type="pres">
      <dgm:prSet presAssocID="{B5132C00-1944-475F-BA3E-437DED573556}" presName="rectComp" presStyleCnt="0"/>
      <dgm:spPr/>
    </dgm:pt>
    <dgm:pt modelId="{FDC731CE-2457-4AB0-903D-996409F0BEDF}" type="pres">
      <dgm:prSet presAssocID="{B5132C00-1944-475F-BA3E-437DED573556}" presName="bgRect" presStyleLbl="bgShp" presStyleIdx="3" presStyleCnt="8" custLinFactNeighborY="-568"/>
      <dgm:spPr/>
      <dgm:t>
        <a:bodyPr/>
        <a:lstStyle/>
        <a:p>
          <a:endParaRPr lang="es-MX"/>
        </a:p>
      </dgm:t>
    </dgm:pt>
    <dgm:pt modelId="{255FEA82-F2AE-4B42-B999-80C39A0274EB}" type="pres">
      <dgm:prSet presAssocID="{B5132C00-1944-475F-BA3E-437DED573556}" presName="bgRectTx" presStyleLbl="bgShp" presStyleIdx="3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6D7A9A9-C57C-463A-B604-6AFE9A505819}" type="pres">
      <dgm:prSet presAssocID="{B5132C00-1944-475F-BA3E-437DED573556}" presName="spComp" presStyleCnt="0"/>
      <dgm:spPr/>
    </dgm:pt>
    <dgm:pt modelId="{501DB51C-E961-4DBA-AEEA-4B739C65D49A}" type="pres">
      <dgm:prSet presAssocID="{B5132C00-1944-475F-BA3E-437DED573556}" presName="vSp" presStyleCnt="0"/>
      <dgm:spPr/>
    </dgm:pt>
    <dgm:pt modelId="{A1949341-DE38-4E6B-B75A-36992270B311}" type="pres">
      <dgm:prSet presAssocID="{DCD0CB73-76B6-42F9-9D92-0B29295F299A}" presName="rectComp" presStyleCnt="0"/>
      <dgm:spPr/>
    </dgm:pt>
    <dgm:pt modelId="{B8CE64B7-3CC4-4792-9188-E00CD74581C4}" type="pres">
      <dgm:prSet presAssocID="{DCD0CB73-76B6-42F9-9D92-0B29295F299A}" presName="bgRect" presStyleLbl="bgShp" presStyleIdx="4" presStyleCnt="8" custLinFactNeighborX="-140"/>
      <dgm:spPr/>
      <dgm:t>
        <a:bodyPr/>
        <a:lstStyle/>
        <a:p>
          <a:endParaRPr lang="es-MX"/>
        </a:p>
      </dgm:t>
    </dgm:pt>
    <dgm:pt modelId="{82AB2A4E-4A7A-41C8-AC66-DEF8E7DEA966}" type="pres">
      <dgm:prSet presAssocID="{DCD0CB73-76B6-42F9-9D92-0B29295F299A}" presName="bgRectTx" presStyleLbl="bgShp" presStyleIdx="4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4E298C7-C638-4324-84F8-F3142C968B42}" type="pres">
      <dgm:prSet presAssocID="{DCD0CB73-76B6-42F9-9D92-0B29295F299A}" presName="spComp" presStyleCnt="0"/>
      <dgm:spPr/>
    </dgm:pt>
    <dgm:pt modelId="{B8A03A41-52E2-453E-BC13-98D07609AE7B}" type="pres">
      <dgm:prSet presAssocID="{DCD0CB73-76B6-42F9-9D92-0B29295F299A}" presName="vSp" presStyleCnt="0"/>
      <dgm:spPr/>
    </dgm:pt>
    <dgm:pt modelId="{8772F9C2-1146-4CAC-B5FB-C24985821FA3}" type="pres">
      <dgm:prSet presAssocID="{BF4EB7D6-5135-4B6C-AE60-795EF9DF5D19}" presName="rectComp" presStyleCnt="0"/>
      <dgm:spPr/>
    </dgm:pt>
    <dgm:pt modelId="{F4A9FAD8-F043-4BBE-853E-82DEBC1FE9FC}" type="pres">
      <dgm:prSet presAssocID="{BF4EB7D6-5135-4B6C-AE60-795EF9DF5D19}" presName="bgRect" presStyleLbl="bgShp" presStyleIdx="5" presStyleCnt="8" custLinFactNeighborY="-5183"/>
      <dgm:spPr/>
      <dgm:t>
        <a:bodyPr/>
        <a:lstStyle/>
        <a:p>
          <a:endParaRPr lang="es-MX"/>
        </a:p>
      </dgm:t>
    </dgm:pt>
    <dgm:pt modelId="{53B48E8C-6266-43F9-A377-444C7DA4DAF4}" type="pres">
      <dgm:prSet presAssocID="{BF4EB7D6-5135-4B6C-AE60-795EF9DF5D19}" presName="bgRectTx" presStyleLbl="bgShp" presStyleIdx="5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634D7A9-7C67-47C5-926C-318833A3603B}" type="pres">
      <dgm:prSet presAssocID="{BF4EB7D6-5135-4B6C-AE60-795EF9DF5D19}" presName="spComp" presStyleCnt="0"/>
      <dgm:spPr/>
    </dgm:pt>
    <dgm:pt modelId="{FE0D4D8A-D275-4BF8-B01F-586211E82A94}" type="pres">
      <dgm:prSet presAssocID="{BF4EB7D6-5135-4B6C-AE60-795EF9DF5D19}" presName="vSp" presStyleCnt="0"/>
      <dgm:spPr/>
    </dgm:pt>
    <dgm:pt modelId="{8A294897-8A2D-4D98-AF9A-CE06A5F714AF}" type="pres">
      <dgm:prSet presAssocID="{275CC9EA-1822-4503-88B5-42BD4F077798}" presName="rectComp" presStyleCnt="0"/>
      <dgm:spPr/>
    </dgm:pt>
    <dgm:pt modelId="{618907DF-E01E-46F5-B719-6998F12A6043}" type="pres">
      <dgm:prSet presAssocID="{275CC9EA-1822-4503-88B5-42BD4F077798}" presName="bgRect" presStyleLbl="bgShp" presStyleIdx="6" presStyleCnt="8" custLinFactNeighborY="-5183"/>
      <dgm:spPr/>
      <dgm:t>
        <a:bodyPr/>
        <a:lstStyle/>
        <a:p>
          <a:endParaRPr lang="es-MX"/>
        </a:p>
      </dgm:t>
    </dgm:pt>
    <dgm:pt modelId="{F3F240BF-F3AF-4DA3-9AA8-1CDC2CD350E8}" type="pres">
      <dgm:prSet presAssocID="{275CC9EA-1822-4503-88B5-42BD4F077798}" presName="bgRectTx" presStyleLbl="bgShp" presStyleIdx="6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4B67F59-3FE9-4992-A323-CA7DC3B3FFA9}" type="pres">
      <dgm:prSet presAssocID="{275CC9EA-1822-4503-88B5-42BD4F077798}" presName="spComp" presStyleCnt="0"/>
      <dgm:spPr/>
    </dgm:pt>
    <dgm:pt modelId="{A7A400D8-9073-45E6-AB09-FDF217DBF7EC}" type="pres">
      <dgm:prSet presAssocID="{275CC9EA-1822-4503-88B5-42BD4F077798}" presName="vSp" presStyleCnt="0"/>
      <dgm:spPr/>
    </dgm:pt>
    <dgm:pt modelId="{3C9F47E8-A5DE-4993-849C-B88E08FB8992}" type="pres">
      <dgm:prSet presAssocID="{9231316C-968A-4A89-B264-C67B81DD125C}" presName="rectComp" presStyleCnt="0"/>
      <dgm:spPr/>
    </dgm:pt>
    <dgm:pt modelId="{6E72215E-D229-4620-B5F1-3016E3675296}" type="pres">
      <dgm:prSet presAssocID="{9231316C-968A-4A89-B264-C67B81DD125C}" presName="bgRect" presStyleLbl="bgShp" presStyleIdx="7" presStyleCnt="8" custLinFactNeighborY="-5183"/>
      <dgm:spPr/>
      <dgm:t>
        <a:bodyPr/>
        <a:lstStyle/>
        <a:p>
          <a:endParaRPr lang="es-MX"/>
        </a:p>
      </dgm:t>
    </dgm:pt>
    <dgm:pt modelId="{99D42FEC-9A42-4426-A97B-CBC6498E73F0}" type="pres">
      <dgm:prSet presAssocID="{9231316C-968A-4A89-B264-C67B81DD125C}" presName="bgRectTx" presStyleLbl="bgShp" presStyleIdx="7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2758BE2-C65A-4574-8625-695CA093E2E7}" srcId="{27223DE3-3112-4711-BC8F-3BA296F6C16B}" destId="{7EC0B969-27DE-4331-A2BA-E2A144DB2DED}" srcOrd="1" destOrd="0" parTransId="{540034B7-07F2-4AF0-814B-24ECFA1BCE01}" sibTransId="{3CAEDE24-1CEA-4988-B941-9437B1709BF3}"/>
    <dgm:cxn modelId="{031E6C0F-D1A1-49B7-876B-C6CD1AA51E57}" type="presOf" srcId="{E44D095E-B161-4171-B8F0-98F93015B935}" destId="{5D29E6F4-3CD6-4F48-BF72-45EC2E89D880}" srcOrd="1" destOrd="0" presId="urn:microsoft.com/office/officeart/2005/8/layout/hierarchy6"/>
    <dgm:cxn modelId="{23FC1961-6410-4FC2-A96A-1992822EC400}" type="presOf" srcId="{9231316C-968A-4A89-B264-C67B81DD125C}" destId="{6E72215E-D229-4620-B5F1-3016E3675296}" srcOrd="0" destOrd="0" presId="urn:microsoft.com/office/officeart/2005/8/layout/hierarchy6"/>
    <dgm:cxn modelId="{46B5ED65-918A-4B43-8C31-F89D41550E6B}" type="presOf" srcId="{27223DE3-3112-4711-BC8F-3BA296F6C16B}" destId="{BF267F6E-CD49-49AD-9B03-80414EB7CB9F}" srcOrd="0" destOrd="0" presId="urn:microsoft.com/office/officeart/2005/8/layout/hierarchy6"/>
    <dgm:cxn modelId="{D63D05BD-A35D-4121-BE16-15D6C1DE726A}" type="presOf" srcId="{540034B7-07F2-4AF0-814B-24ECFA1BCE01}" destId="{95365F53-9224-4957-9794-9A2D2D4631EA}" srcOrd="0" destOrd="0" presId="urn:microsoft.com/office/officeart/2005/8/layout/hierarchy6"/>
    <dgm:cxn modelId="{9FFEB061-4305-46B6-B643-8F25168790DC}" type="presOf" srcId="{A4691068-0761-4256-A961-72CD2B84B85D}" destId="{22C0187F-DC23-41A3-AFD6-689F1960F3FE}" srcOrd="0" destOrd="0" presId="urn:microsoft.com/office/officeart/2005/8/layout/hierarchy6"/>
    <dgm:cxn modelId="{377181BB-E11B-4C90-A3F1-F5106381B2DE}" type="presOf" srcId="{7EC0B969-27DE-4331-A2BA-E2A144DB2DED}" destId="{6DEAAF00-2C05-4001-9389-4F97D5E0D11E}" srcOrd="0" destOrd="0" presId="urn:microsoft.com/office/officeart/2005/8/layout/hierarchy6"/>
    <dgm:cxn modelId="{581A991F-A635-4B22-B8EB-BBE54C6D06F9}" type="presOf" srcId="{BDADB369-5D92-4836-BDDE-CDB41CD7757B}" destId="{93614B18-62B3-4ACF-808A-3B443460CDBF}" srcOrd="0" destOrd="0" presId="urn:microsoft.com/office/officeart/2005/8/layout/hierarchy6"/>
    <dgm:cxn modelId="{92D38BD9-81B6-42C3-8708-0C102EA109A5}" type="presOf" srcId="{95615CED-504C-4112-9D5A-714F1E865DF4}" destId="{C59A27D0-5249-485A-85B4-12B505102F8E}" srcOrd="0" destOrd="0" presId="urn:microsoft.com/office/officeart/2005/8/layout/hierarchy6"/>
    <dgm:cxn modelId="{6EAB311D-F215-4D9E-AE1C-762195E9F38E}" type="presOf" srcId="{D51B6FD6-F809-47AE-A541-15E3B14133F5}" destId="{40BB7B29-CB41-4AA6-A70B-64535CD7EC43}" srcOrd="0" destOrd="0" presId="urn:microsoft.com/office/officeart/2005/8/layout/hierarchy6"/>
    <dgm:cxn modelId="{1AA18FC2-6D36-461D-9740-246DB98722D7}" type="presOf" srcId="{275CC9EA-1822-4503-88B5-42BD4F077798}" destId="{F3F240BF-F3AF-4DA3-9AA8-1CDC2CD350E8}" srcOrd="1" destOrd="0" presId="urn:microsoft.com/office/officeart/2005/8/layout/hierarchy6"/>
    <dgm:cxn modelId="{3D8D2DA0-185D-47ED-BF8D-8FFDCFBECEAA}" srcId="{626F35E9-2961-4996-A43E-8CC6A3DB8BB9}" destId="{BF4EB7D6-5135-4B6C-AE60-795EF9DF5D19}" srcOrd="6" destOrd="0" parTransId="{339DB663-51F7-4DAD-8B0B-69354EE2F32C}" sibTransId="{EB7A6C6A-44FA-4EB2-BD07-75ACA91642FA}"/>
    <dgm:cxn modelId="{A89A7C35-8E15-47B2-B777-F25A74116911}" type="presOf" srcId="{A249A4D2-2D89-46A6-B61C-74E7BBCEFB7A}" destId="{6F84E8F0-0BF6-47E7-99A4-B7D00D8D64F2}" srcOrd="0" destOrd="0" presId="urn:microsoft.com/office/officeart/2005/8/layout/hierarchy6"/>
    <dgm:cxn modelId="{4EA31DF1-4A96-4D54-8034-4447B874D2AF}" srcId="{1CEB9F16-3C4D-4A72-A77E-2F99266FAC90}" destId="{9444BE21-F07A-4624-A1A9-95610440158D}" srcOrd="0" destOrd="0" parTransId="{2A94F074-8047-4DD9-AF87-C5922303890E}" sibTransId="{8B1680A4-C990-4B9B-9D12-D21124DC316F}"/>
    <dgm:cxn modelId="{12760AB2-6A74-44AA-9D92-F5729AA6AA52}" srcId="{626F35E9-2961-4996-A43E-8CC6A3DB8BB9}" destId="{A249A4D2-2D89-46A6-B61C-74E7BBCEFB7A}" srcOrd="1" destOrd="0" parTransId="{963299FC-FC50-48BF-B74A-7B3F9BBF4D18}" sibTransId="{978CD2F9-805E-48A3-9834-4496B5A36A57}"/>
    <dgm:cxn modelId="{8C4B1B9B-CBFE-4894-AC1E-B8039E82DFA4}" type="presOf" srcId="{CFF2E273-AAC7-4648-8539-599603B653A6}" destId="{2F36F7AB-A489-44EB-8D5F-6AD28332CD20}" srcOrd="0" destOrd="0" presId="urn:microsoft.com/office/officeart/2005/8/layout/hierarchy6"/>
    <dgm:cxn modelId="{D64A84AB-55D3-4A2B-ABBB-4B1B20CF77CA}" type="presOf" srcId="{8A719AE4-0F77-4A76-85D9-EFA64305A90D}" destId="{41015D87-9892-45D9-ACB7-77708C4F8447}" srcOrd="0" destOrd="0" presId="urn:microsoft.com/office/officeart/2005/8/layout/hierarchy6"/>
    <dgm:cxn modelId="{E86EDECF-3680-4F9C-ACA0-FC39BCAC4727}" type="presOf" srcId="{9444BE21-F07A-4624-A1A9-95610440158D}" destId="{10B875AB-B0EB-4837-998F-58DBBAC65FDF}" srcOrd="0" destOrd="0" presId="urn:microsoft.com/office/officeart/2005/8/layout/hierarchy6"/>
    <dgm:cxn modelId="{C7C40895-8569-40CF-993E-4A185F59928D}" type="presOf" srcId="{99CA684F-2CD2-48E3-AB1B-03757CD595E5}" destId="{E89B2B57-4893-4FF3-A128-53C7B5143B7F}" srcOrd="0" destOrd="0" presId="urn:microsoft.com/office/officeart/2005/8/layout/hierarchy6"/>
    <dgm:cxn modelId="{E05B1AD5-66DE-4DA9-9825-458DBBAA65B9}" type="presOf" srcId="{1CEB9F16-3C4D-4A72-A77E-2F99266FAC90}" destId="{7680963D-9FDC-4742-8045-B9B605435060}" srcOrd="0" destOrd="0" presId="urn:microsoft.com/office/officeart/2005/8/layout/hierarchy6"/>
    <dgm:cxn modelId="{D8E88E6B-A3D5-40BF-B48E-3A8C602CCF3E}" type="presOf" srcId="{EB52BA6C-2062-4523-8A5D-87B03C88E890}" destId="{DAB30D96-3CE8-4714-ADCB-D9DF4C58014D}" srcOrd="0" destOrd="0" presId="urn:microsoft.com/office/officeart/2005/8/layout/hierarchy6"/>
    <dgm:cxn modelId="{544BBC70-0FF7-4071-9269-A94830864781}" type="presOf" srcId="{6D6667FD-B859-4494-BF0C-FBEAE2A7D3F0}" destId="{28E8C8C5-0658-432D-B75C-0BA83B2077E2}" srcOrd="0" destOrd="0" presId="urn:microsoft.com/office/officeart/2005/8/layout/hierarchy6"/>
    <dgm:cxn modelId="{05CF843A-B835-4312-828B-79A8841F8E3B}" srcId="{95046923-7DA9-4644-BF12-0F3F156419D8}" destId="{99CA684F-2CD2-48E3-AB1B-03757CD595E5}" srcOrd="1" destOrd="0" parTransId="{DFE6098C-92A2-4AF3-8410-7018113C6228}" sibTransId="{5E446BB5-7D8C-4098-849E-1DA4A910BA16}"/>
    <dgm:cxn modelId="{AE25B104-166A-4B6D-8DB1-AD05BF865E25}" srcId="{27223DE3-3112-4711-BC8F-3BA296F6C16B}" destId="{BDADB369-5D92-4836-BDDE-CDB41CD7757B}" srcOrd="0" destOrd="0" parTransId="{9BC493A6-181D-44F7-BBF5-4BFFA0021E3F}" sibTransId="{5BE38005-ECEF-4345-8CC7-B540D17CB4CF}"/>
    <dgm:cxn modelId="{D69F03D2-D0AE-4C84-B10C-CDA9F5270764}" srcId="{BDADB369-5D92-4836-BDDE-CDB41CD7757B}" destId="{E6D8B4C2-0EDB-48EC-BEB2-E0A08894A1E8}" srcOrd="1" destOrd="0" parTransId="{94A02B5C-6B8C-4E5A-BE30-C07C956F85B0}" sibTransId="{560DEF34-A7A3-4265-A708-6E66DE247D45}"/>
    <dgm:cxn modelId="{658D1101-FFA4-4633-B0D1-CE012C723924}" type="presOf" srcId="{DFE6098C-92A2-4AF3-8410-7018113C6228}" destId="{3E24AC56-1FC9-4ED3-AF60-0B65E86EAEA7}" srcOrd="0" destOrd="0" presId="urn:microsoft.com/office/officeart/2005/8/layout/hierarchy6"/>
    <dgm:cxn modelId="{5E0DEE67-5985-46C2-851E-321400FA2A19}" type="presOf" srcId="{D3F7B806-F9EF-4683-AD76-E5BA5B51F38B}" destId="{DD92AD48-FEB7-433B-AEA8-C5543B145771}" srcOrd="0" destOrd="0" presId="urn:microsoft.com/office/officeart/2005/8/layout/hierarchy6"/>
    <dgm:cxn modelId="{5D78858D-5A01-44ED-A4B8-1038405BE31A}" srcId="{626F35E9-2961-4996-A43E-8CC6A3DB8BB9}" destId="{DCD0CB73-76B6-42F9-9D92-0B29295F299A}" srcOrd="5" destOrd="0" parTransId="{0DE200DE-D4B6-40A1-A74F-EBA26D1F3A4B}" sibTransId="{699E8917-84A1-4F80-9B2A-9C59D64838BE}"/>
    <dgm:cxn modelId="{40D46655-9D29-42F5-9693-54E765628B66}" srcId="{1CEB9F16-3C4D-4A72-A77E-2F99266FAC90}" destId="{854DC10A-4856-43AC-A511-C7C440F2ED99}" srcOrd="1" destOrd="0" parTransId="{8E80157C-AB61-44E4-9B21-12189291B8E3}" sibTransId="{C04D17CF-ADF1-487A-913C-0CD368C8FE66}"/>
    <dgm:cxn modelId="{61A51086-FA4F-4E55-A523-CFF286E8C199}" srcId="{BDADB369-5D92-4836-BDDE-CDB41CD7757B}" destId="{95615CED-504C-4112-9D5A-714F1E865DF4}" srcOrd="0" destOrd="0" parTransId="{4DA42FD1-CA55-4F0F-9E50-603A6914707E}" sibTransId="{086B400B-B1E5-4E93-A590-3DE32C9A2EFB}"/>
    <dgm:cxn modelId="{C2F60B01-0A85-4796-9A3E-72BF7A55DF69}" srcId="{95615CED-504C-4112-9D5A-714F1E865DF4}" destId="{95046923-7DA9-4644-BF12-0F3F156419D8}" srcOrd="0" destOrd="0" parTransId="{29B3BB26-DB9D-42C2-8ED7-2BB961D52FCC}" sibTransId="{4C575A6B-849C-419A-891B-27B1233C3B7B}"/>
    <dgm:cxn modelId="{B173E430-8035-489F-AEBE-4A7F32CEA77A}" srcId="{626F35E9-2961-4996-A43E-8CC6A3DB8BB9}" destId="{275CC9EA-1822-4503-88B5-42BD4F077798}" srcOrd="7" destOrd="0" parTransId="{BB6A86FA-4895-4ECB-A0CF-5A64A761140B}" sibTransId="{12A54AB2-BEB3-412A-8BBF-A9393930B027}"/>
    <dgm:cxn modelId="{79C23405-8F3E-46FC-A8AC-9DA1EAF3C75E}" type="presOf" srcId="{DCD0CB73-76B6-42F9-9D92-0B29295F299A}" destId="{82AB2A4E-4A7A-41C8-AC66-DEF8E7DEA966}" srcOrd="1" destOrd="0" presId="urn:microsoft.com/office/officeart/2005/8/layout/hierarchy6"/>
    <dgm:cxn modelId="{BFB14D97-B5F3-4EB0-88D4-78554A30C626}" srcId="{626F35E9-2961-4996-A43E-8CC6A3DB8BB9}" destId="{9231316C-968A-4A89-B264-C67B81DD125C}" srcOrd="8" destOrd="0" parTransId="{28C47CA7-1D39-408E-8F43-36C59DD0D130}" sibTransId="{0A4927C7-FEAA-491D-AFC5-382DC135DA92}"/>
    <dgm:cxn modelId="{61958AA1-180C-409D-BD44-AA8CF54A116C}" type="presOf" srcId="{8E80157C-AB61-44E4-9B21-12189291B8E3}" destId="{5D5A11C7-5DBF-40E9-AD2B-E4FC1B590B6B}" srcOrd="0" destOrd="0" presId="urn:microsoft.com/office/officeart/2005/8/layout/hierarchy6"/>
    <dgm:cxn modelId="{49FE8B6E-BEA5-4CFE-BBDE-C19474B3827E}" type="presOf" srcId="{4DA42FD1-CA55-4F0F-9E50-603A6914707E}" destId="{DA19B266-C1C2-4248-A80D-ED7F3EC8D8C1}" srcOrd="0" destOrd="0" presId="urn:microsoft.com/office/officeart/2005/8/layout/hierarchy6"/>
    <dgm:cxn modelId="{70D57EA5-A42B-4976-9547-20257CDA80D4}" srcId="{95615CED-504C-4112-9D5A-714F1E865DF4}" destId="{61DBB1F4-DDD5-40A0-B989-436AB82CDA87}" srcOrd="1" destOrd="0" parTransId="{CFF2E273-AAC7-4648-8539-599603B653A6}" sibTransId="{5344804D-B3B7-4181-BFB0-0EC926321446}"/>
    <dgm:cxn modelId="{DD43190C-079D-4CCC-B63D-070FEBCE324B}" type="presOf" srcId="{2A94F074-8047-4DD9-AF87-C5922303890E}" destId="{CBB668DD-0BB5-44DD-8AAB-48A3B0C3F8FD}" srcOrd="0" destOrd="0" presId="urn:microsoft.com/office/officeart/2005/8/layout/hierarchy6"/>
    <dgm:cxn modelId="{5C3B4540-436D-437B-BCA5-628ECBA993BC}" srcId="{6D6667FD-B859-4494-BF0C-FBEAE2A7D3F0}" destId="{CD7296CA-EF25-46F0-BE83-41DD4FCEC6A9}" srcOrd="1" destOrd="0" parTransId="{E6C06E99-C78B-49FE-BF14-C51B1547C244}" sibTransId="{0D388121-2710-4B26-86ED-9F188E5964FF}"/>
    <dgm:cxn modelId="{0FE14E0C-FE23-489F-AEBC-0C8B3F6109B5}" type="presOf" srcId="{E44D095E-B161-4171-B8F0-98F93015B935}" destId="{EA5A8BBF-0A55-4C2B-865E-1FE7688F84D8}" srcOrd="0" destOrd="0" presId="urn:microsoft.com/office/officeart/2005/8/layout/hierarchy6"/>
    <dgm:cxn modelId="{61794A04-A2B5-417E-944F-8C38BE4370A3}" srcId="{9444BE21-F07A-4624-A1A9-95610440158D}" destId="{27223DE3-3112-4711-BC8F-3BA296F6C16B}" srcOrd="0" destOrd="0" parTransId="{D51B6FD6-F809-47AE-A541-15E3B14133F5}" sibTransId="{72F4E238-E07C-4607-8326-35B15EBCADDF}"/>
    <dgm:cxn modelId="{BBC86C6A-E572-4F1B-A903-073FC6DD26EA}" type="presOf" srcId="{BF4EB7D6-5135-4B6C-AE60-795EF9DF5D19}" destId="{F4A9FAD8-F043-4BBE-853E-82DEBC1FE9FC}" srcOrd="0" destOrd="0" presId="urn:microsoft.com/office/officeart/2005/8/layout/hierarchy6"/>
    <dgm:cxn modelId="{8B7D0ED8-9495-47BE-B277-276EB80F1E4F}" type="presOf" srcId="{A249A4D2-2D89-46A6-B61C-74E7BBCEFB7A}" destId="{1B66EB97-B0E8-475E-8F28-3E75693137B6}" srcOrd="1" destOrd="0" presId="urn:microsoft.com/office/officeart/2005/8/layout/hierarchy6"/>
    <dgm:cxn modelId="{03BEC0D7-53E8-4A0C-B687-AFB4C5BD3E82}" type="presOf" srcId="{B5132C00-1944-475F-BA3E-437DED573556}" destId="{FDC731CE-2457-4AB0-903D-996409F0BEDF}" srcOrd="0" destOrd="0" presId="urn:microsoft.com/office/officeart/2005/8/layout/hierarchy6"/>
    <dgm:cxn modelId="{E74F4E25-0121-4CFF-BF55-14524B035BFC}" srcId="{9444BE21-F07A-4624-A1A9-95610440158D}" destId="{A4691068-0761-4256-A961-72CD2B84B85D}" srcOrd="1" destOrd="0" parTransId="{AC91A5D3-84BD-4585-8B0F-B7CBDEF539D2}" sibTransId="{EEBA097B-9B2E-4EB5-B89C-AA7BB0A7853A}"/>
    <dgm:cxn modelId="{66E9B81A-94AC-49B1-894D-F03FD221EDCA}" type="presOf" srcId="{D3F7B806-F9EF-4683-AD76-E5BA5B51F38B}" destId="{62E1E0B0-EA75-40FF-BB68-6DBDF7EA46BA}" srcOrd="1" destOrd="0" presId="urn:microsoft.com/office/officeart/2005/8/layout/hierarchy6"/>
    <dgm:cxn modelId="{019392F9-AA6A-441B-89D4-6C19830EF5DF}" type="presOf" srcId="{AC91A5D3-84BD-4585-8B0F-B7CBDEF539D2}" destId="{53E2DA75-0008-472D-B869-614405CE4CEA}" srcOrd="0" destOrd="0" presId="urn:microsoft.com/office/officeart/2005/8/layout/hierarchy6"/>
    <dgm:cxn modelId="{F305EA93-087F-4F13-A29A-08A0B1C22300}" type="presOf" srcId="{E6D8B4C2-0EDB-48EC-BEB2-E0A08894A1E8}" destId="{CAA3D479-850B-41D6-89D3-C5BFBBBD676D}" srcOrd="0" destOrd="0" presId="urn:microsoft.com/office/officeart/2005/8/layout/hierarchy6"/>
    <dgm:cxn modelId="{112AA137-1545-4698-8F6E-24E32EDC488B}" srcId="{626F35E9-2961-4996-A43E-8CC6A3DB8BB9}" destId="{E44D095E-B161-4171-B8F0-98F93015B935}" srcOrd="3" destOrd="0" parTransId="{0E3D5801-9DA6-4C6C-B866-6B5C9F368E48}" sibTransId="{584263C7-8F23-431C-81A2-5ED69AF7BFAF}"/>
    <dgm:cxn modelId="{06D2ACC8-8F49-4F64-B648-0AC0138BF72E}" type="presOf" srcId="{DCD0CB73-76B6-42F9-9D92-0B29295F299A}" destId="{B8CE64B7-3CC4-4792-9188-E00CD74581C4}" srcOrd="0" destOrd="0" presId="urn:microsoft.com/office/officeart/2005/8/layout/hierarchy6"/>
    <dgm:cxn modelId="{502AF296-36B5-46FA-AF7A-DF1DEE76D20F}" type="presOf" srcId="{275CC9EA-1822-4503-88B5-42BD4F077798}" destId="{618907DF-E01E-46F5-B719-6998F12A6043}" srcOrd="0" destOrd="0" presId="urn:microsoft.com/office/officeart/2005/8/layout/hierarchy6"/>
    <dgm:cxn modelId="{7F1BEAD3-78CA-4929-A8B6-65AEE5183B17}" srcId="{626F35E9-2961-4996-A43E-8CC6A3DB8BB9}" destId="{B5132C00-1944-475F-BA3E-437DED573556}" srcOrd="4" destOrd="0" parTransId="{9419A351-C959-49A4-901C-2787EBBA31F0}" sibTransId="{832BDBC1-7905-4A9F-A922-5C02A5EAD722}"/>
    <dgm:cxn modelId="{899429F4-9865-44F2-9DB5-E26638D0CA3D}" srcId="{626F35E9-2961-4996-A43E-8CC6A3DB8BB9}" destId="{D3F7B806-F9EF-4683-AD76-E5BA5B51F38B}" srcOrd="2" destOrd="0" parTransId="{5243C1BB-A45D-4AAF-9FFF-8C5F4C4494AE}" sibTransId="{84884A99-EE6D-4562-AA01-298BC2714BC9}"/>
    <dgm:cxn modelId="{B8C058F9-BBC7-40EA-B911-CCA80ADBE77C}" type="presOf" srcId="{626F35E9-2961-4996-A43E-8CC6A3DB8BB9}" destId="{790A4DB1-3FC9-47A2-AF84-73AA00826615}" srcOrd="0" destOrd="0" presId="urn:microsoft.com/office/officeart/2005/8/layout/hierarchy6"/>
    <dgm:cxn modelId="{4BE89C4C-9A80-421F-99E3-7EB076E7F7D4}" type="presOf" srcId="{CD7296CA-EF25-46F0-BE83-41DD4FCEC6A9}" destId="{AEE79CA7-8339-4E64-8175-572357E79495}" srcOrd="0" destOrd="0" presId="urn:microsoft.com/office/officeart/2005/8/layout/hierarchy6"/>
    <dgm:cxn modelId="{6BBC24F5-FE69-49B4-8524-AA27B97B5114}" type="presOf" srcId="{9BC493A6-181D-44F7-BBF5-4BFFA0021E3F}" destId="{D378A7C2-9ED4-491E-9ED2-4183D733B7F3}" srcOrd="0" destOrd="0" presId="urn:microsoft.com/office/officeart/2005/8/layout/hierarchy6"/>
    <dgm:cxn modelId="{0BD7A320-26DB-4444-89E4-A1D8B8553462}" type="presOf" srcId="{94A02B5C-6B8C-4E5A-BE30-C07C956F85B0}" destId="{D5F9690F-4E6C-4A88-94DD-B9DBEDA9AF3D}" srcOrd="0" destOrd="0" presId="urn:microsoft.com/office/officeart/2005/8/layout/hierarchy6"/>
    <dgm:cxn modelId="{10977F38-6853-4A89-B60F-E72C4548F268}" type="presOf" srcId="{61DBB1F4-DDD5-40A0-B989-436AB82CDA87}" destId="{0FB1D82B-7C86-4A8C-BCB0-C899E51422CD}" srcOrd="0" destOrd="0" presId="urn:microsoft.com/office/officeart/2005/8/layout/hierarchy6"/>
    <dgm:cxn modelId="{1CEC82C9-6637-480D-9653-4BF1EBE2920E}" type="presOf" srcId="{44E64442-F659-473E-B475-0BF67D02E454}" destId="{711E9CF6-F9D7-4CEB-98C0-65F2BCE0ED8A}" srcOrd="0" destOrd="0" presId="urn:microsoft.com/office/officeart/2005/8/layout/hierarchy6"/>
    <dgm:cxn modelId="{1C9E00EC-F108-4334-88B0-B0D784259D87}" type="presOf" srcId="{29B3BB26-DB9D-42C2-8ED7-2BB961D52FCC}" destId="{514DA612-99E9-4B6E-BB36-5AD315749970}" srcOrd="0" destOrd="0" presId="urn:microsoft.com/office/officeart/2005/8/layout/hierarchy6"/>
    <dgm:cxn modelId="{CD4D4C57-A13D-4FC8-9F49-F6F795809E78}" type="presOf" srcId="{E6C06E99-C78B-49FE-BF14-C51B1547C244}" destId="{FA430C8B-7005-4046-B650-7CB615F9F4F6}" srcOrd="0" destOrd="0" presId="urn:microsoft.com/office/officeart/2005/8/layout/hierarchy6"/>
    <dgm:cxn modelId="{E8E31094-B25B-4B02-B5F9-EC96C3B4F4F8}" srcId="{626F35E9-2961-4996-A43E-8CC6A3DB8BB9}" destId="{6D6667FD-B859-4494-BF0C-FBEAE2A7D3F0}" srcOrd="0" destOrd="0" parTransId="{E4FB2F20-B98E-41FE-AE0E-F0496A2BB71D}" sibTransId="{38E63693-B34E-445F-A9D8-04875DA946D1}"/>
    <dgm:cxn modelId="{2593DE83-2450-4324-B1DD-9E9362BC337F}" srcId="{95046923-7DA9-4644-BF12-0F3F156419D8}" destId="{EB52BA6C-2062-4523-8A5D-87B03C88E890}" srcOrd="0" destOrd="0" parTransId="{8A719AE4-0F77-4A76-85D9-EFA64305A90D}" sibTransId="{E2413DC6-E4F3-4B70-A102-A060230EBE89}"/>
    <dgm:cxn modelId="{3A7896CA-1E96-4D1A-816F-D684D21D0D98}" type="presOf" srcId="{BF4EB7D6-5135-4B6C-AE60-795EF9DF5D19}" destId="{53B48E8C-6266-43F9-A377-444C7DA4DAF4}" srcOrd="1" destOrd="0" presId="urn:microsoft.com/office/officeart/2005/8/layout/hierarchy6"/>
    <dgm:cxn modelId="{D4A537A5-0803-4FEE-96C9-D03C47B382DB}" type="presOf" srcId="{B5132C00-1944-475F-BA3E-437DED573556}" destId="{255FEA82-F2AE-4B42-B999-80C39A0274EB}" srcOrd="1" destOrd="0" presId="urn:microsoft.com/office/officeart/2005/8/layout/hierarchy6"/>
    <dgm:cxn modelId="{084F7ACC-3144-413E-B99B-33A61BB760BE}" type="presOf" srcId="{854DC10A-4856-43AC-A511-C7C440F2ED99}" destId="{42A253D6-720D-46D4-BEF9-DB5CCF7CFCC5}" srcOrd="0" destOrd="0" presId="urn:microsoft.com/office/officeart/2005/8/layout/hierarchy6"/>
    <dgm:cxn modelId="{5F6FABFD-5828-4157-988C-13A79723A4D9}" type="presOf" srcId="{9231316C-968A-4A89-B264-C67B81DD125C}" destId="{99D42FEC-9A42-4426-A97B-CBC6498E73F0}" srcOrd="1" destOrd="0" presId="urn:microsoft.com/office/officeart/2005/8/layout/hierarchy6"/>
    <dgm:cxn modelId="{98F9F2E5-3039-485D-AFFC-7A7127853A4B}" srcId="{6D6667FD-B859-4494-BF0C-FBEAE2A7D3F0}" destId="{1CEB9F16-3C4D-4A72-A77E-2F99266FAC90}" srcOrd="0" destOrd="0" parTransId="{44E64442-F659-473E-B475-0BF67D02E454}" sibTransId="{45059B60-CB0F-41EA-9C51-3D75FA852311}"/>
    <dgm:cxn modelId="{FA4B289D-D0B1-486F-856A-5363B8CA8EFF}" type="presOf" srcId="{95046923-7DA9-4644-BF12-0F3F156419D8}" destId="{72FA6D8C-6831-46F8-A521-26FA8203B269}" srcOrd="0" destOrd="0" presId="urn:microsoft.com/office/officeart/2005/8/layout/hierarchy6"/>
    <dgm:cxn modelId="{75F4BC4F-815C-4F4C-AE3E-269E8F785A23}" type="presParOf" srcId="{790A4DB1-3FC9-47A2-AF84-73AA00826615}" destId="{81A9D57A-EF8F-4A9D-9E5A-842674182E86}" srcOrd="0" destOrd="0" presId="urn:microsoft.com/office/officeart/2005/8/layout/hierarchy6"/>
    <dgm:cxn modelId="{E2C7A401-F7EF-4488-ADA9-F9F3C41DFFA0}" type="presParOf" srcId="{81A9D57A-EF8F-4A9D-9E5A-842674182E86}" destId="{23497C45-C7A1-4CF1-A96E-8280DC045794}" srcOrd="0" destOrd="0" presId="urn:microsoft.com/office/officeart/2005/8/layout/hierarchy6"/>
    <dgm:cxn modelId="{95E15352-B6A5-40AE-9C02-54E9770D8B49}" type="presParOf" srcId="{81A9D57A-EF8F-4A9D-9E5A-842674182E86}" destId="{1B415CF6-4A5A-487B-BFB5-1052FA89182B}" srcOrd="1" destOrd="0" presId="urn:microsoft.com/office/officeart/2005/8/layout/hierarchy6"/>
    <dgm:cxn modelId="{474B357E-AE6E-4CA4-9AC9-9931349B238B}" type="presParOf" srcId="{1B415CF6-4A5A-487B-BFB5-1052FA89182B}" destId="{0E0C2C8E-D480-43E5-BF8D-15283F9CB9D5}" srcOrd="0" destOrd="0" presId="urn:microsoft.com/office/officeart/2005/8/layout/hierarchy6"/>
    <dgm:cxn modelId="{AB850F31-29EF-48F1-BA19-BAAEE36AC56F}" type="presParOf" srcId="{0E0C2C8E-D480-43E5-BF8D-15283F9CB9D5}" destId="{28E8C8C5-0658-432D-B75C-0BA83B2077E2}" srcOrd="0" destOrd="0" presId="urn:microsoft.com/office/officeart/2005/8/layout/hierarchy6"/>
    <dgm:cxn modelId="{6F871C7B-8F9D-4061-A473-E129BEAAF9CC}" type="presParOf" srcId="{0E0C2C8E-D480-43E5-BF8D-15283F9CB9D5}" destId="{F8D936CC-F8B0-464D-8350-60CC6D2A29A3}" srcOrd="1" destOrd="0" presId="urn:microsoft.com/office/officeart/2005/8/layout/hierarchy6"/>
    <dgm:cxn modelId="{00E50122-7232-46E4-B94D-0F10F75EBCAF}" type="presParOf" srcId="{F8D936CC-F8B0-464D-8350-60CC6D2A29A3}" destId="{711E9CF6-F9D7-4CEB-98C0-65F2BCE0ED8A}" srcOrd="0" destOrd="0" presId="urn:microsoft.com/office/officeart/2005/8/layout/hierarchy6"/>
    <dgm:cxn modelId="{8C72E80C-AB35-4811-8BCA-F952854BBDFE}" type="presParOf" srcId="{F8D936CC-F8B0-464D-8350-60CC6D2A29A3}" destId="{04D3C103-1349-4B72-B4EE-10EF3B407BAB}" srcOrd="1" destOrd="0" presId="urn:microsoft.com/office/officeart/2005/8/layout/hierarchy6"/>
    <dgm:cxn modelId="{A9C07FF7-F15E-4ED2-85C8-E4F5F796E1D9}" type="presParOf" srcId="{04D3C103-1349-4B72-B4EE-10EF3B407BAB}" destId="{7680963D-9FDC-4742-8045-B9B605435060}" srcOrd="0" destOrd="0" presId="urn:microsoft.com/office/officeart/2005/8/layout/hierarchy6"/>
    <dgm:cxn modelId="{9566D140-37B8-4DB7-9D2A-8AE3406272EE}" type="presParOf" srcId="{04D3C103-1349-4B72-B4EE-10EF3B407BAB}" destId="{2372ABA8-3070-472F-97EB-321059F02CE5}" srcOrd="1" destOrd="0" presId="urn:microsoft.com/office/officeart/2005/8/layout/hierarchy6"/>
    <dgm:cxn modelId="{AEDB7AFC-0A25-40F1-AAD8-915FBD6AD305}" type="presParOf" srcId="{2372ABA8-3070-472F-97EB-321059F02CE5}" destId="{CBB668DD-0BB5-44DD-8AAB-48A3B0C3F8FD}" srcOrd="0" destOrd="0" presId="urn:microsoft.com/office/officeart/2005/8/layout/hierarchy6"/>
    <dgm:cxn modelId="{D108FF38-76CF-42DA-A6FB-26DAE26CEF90}" type="presParOf" srcId="{2372ABA8-3070-472F-97EB-321059F02CE5}" destId="{8D0F4C2C-E8DA-4DE4-A05D-FC2F1632D054}" srcOrd="1" destOrd="0" presId="urn:microsoft.com/office/officeart/2005/8/layout/hierarchy6"/>
    <dgm:cxn modelId="{EAB3B93F-2DE4-4CD3-9BA0-993C2339E21B}" type="presParOf" srcId="{8D0F4C2C-E8DA-4DE4-A05D-FC2F1632D054}" destId="{10B875AB-B0EB-4837-998F-58DBBAC65FDF}" srcOrd="0" destOrd="0" presId="urn:microsoft.com/office/officeart/2005/8/layout/hierarchy6"/>
    <dgm:cxn modelId="{6D041FE6-4C04-4063-9DF5-B9984C53628A}" type="presParOf" srcId="{8D0F4C2C-E8DA-4DE4-A05D-FC2F1632D054}" destId="{E14C50D2-F1EC-4486-95A4-EFAFB1A7D500}" srcOrd="1" destOrd="0" presId="urn:microsoft.com/office/officeart/2005/8/layout/hierarchy6"/>
    <dgm:cxn modelId="{683C292A-2F32-472D-B21A-9203FC43B412}" type="presParOf" srcId="{E14C50D2-F1EC-4486-95A4-EFAFB1A7D500}" destId="{40BB7B29-CB41-4AA6-A70B-64535CD7EC43}" srcOrd="0" destOrd="0" presId="urn:microsoft.com/office/officeart/2005/8/layout/hierarchy6"/>
    <dgm:cxn modelId="{24F0D6FD-0F79-46A2-876F-BE458659536C}" type="presParOf" srcId="{E14C50D2-F1EC-4486-95A4-EFAFB1A7D500}" destId="{9D5BA214-6B01-4AF9-9DEF-8074F992049C}" srcOrd="1" destOrd="0" presId="urn:microsoft.com/office/officeart/2005/8/layout/hierarchy6"/>
    <dgm:cxn modelId="{37103868-E42A-4158-B1E4-B17B801379EA}" type="presParOf" srcId="{9D5BA214-6B01-4AF9-9DEF-8074F992049C}" destId="{BF267F6E-CD49-49AD-9B03-80414EB7CB9F}" srcOrd="0" destOrd="0" presId="urn:microsoft.com/office/officeart/2005/8/layout/hierarchy6"/>
    <dgm:cxn modelId="{1C13EC10-F8A8-4E51-A76C-E4A41143DA61}" type="presParOf" srcId="{9D5BA214-6B01-4AF9-9DEF-8074F992049C}" destId="{27261C6C-FD2D-4F8F-B114-5DDF1EF3BF0F}" srcOrd="1" destOrd="0" presId="urn:microsoft.com/office/officeart/2005/8/layout/hierarchy6"/>
    <dgm:cxn modelId="{55A5DCCC-EBF8-46C5-B5EF-9E81499CCF55}" type="presParOf" srcId="{27261C6C-FD2D-4F8F-B114-5DDF1EF3BF0F}" destId="{D378A7C2-9ED4-491E-9ED2-4183D733B7F3}" srcOrd="0" destOrd="0" presId="urn:microsoft.com/office/officeart/2005/8/layout/hierarchy6"/>
    <dgm:cxn modelId="{62DDEB33-0216-465A-B020-E2ECE9ABC5F4}" type="presParOf" srcId="{27261C6C-FD2D-4F8F-B114-5DDF1EF3BF0F}" destId="{B7CE030A-E6FF-4473-AB75-8BE75A856023}" srcOrd="1" destOrd="0" presId="urn:microsoft.com/office/officeart/2005/8/layout/hierarchy6"/>
    <dgm:cxn modelId="{CC9DC80E-B006-4834-B1CA-2D3D8213FA5A}" type="presParOf" srcId="{B7CE030A-E6FF-4473-AB75-8BE75A856023}" destId="{93614B18-62B3-4ACF-808A-3B443460CDBF}" srcOrd="0" destOrd="0" presId="urn:microsoft.com/office/officeart/2005/8/layout/hierarchy6"/>
    <dgm:cxn modelId="{8F05D5D2-A025-40EB-83EE-94C810A65B4F}" type="presParOf" srcId="{B7CE030A-E6FF-4473-AB75-8BE75A856023}" destId="{DFB36E04-A89F-44C7-A0B8-E405751BD294}" srcOrd="1" destOrd="0" presId="urn:microsoft.com/office/officeart/2005/8/layout/hierarchy6"/>
    <dgm:cxn modelId="{F990BF88-C093-4A66-B27E-0CFB4C180027}" type="presParOf" srcId="{DFB36E04-A89F-44C7-A0B8-E405751BD294}" destId="{DA19B266-C1C2-4248-A80D-ED7F3EC8D8C1}" srcOrd="0" destOrd="0" presId="urn:microsoft.com/office/officeart/2005/8/layout/hierarchy6"/>
    <dgm:cxn modelId="{AD710385-8941-405F-BBA9-73B68C081610}" type="presParOf" srcId="{DFB36E04-A89F-44C7-A0B8-E405751BD294}" destId="{D61F57E1-D082-47A4-B02A-87D464799CD5}" srcOrd="1" destOrd="0" presId="urn:microsoft.com/office/officeart/2005/8/layout/hierarchy6"/>
    <dgm:cxn modelId="{DAD79187-D286-494A-8BCC-2793BB0BD44C}" type="presParOf" srcId="{D61F57E1-D082-47A4-B02A-87D464799CD5}" destId="{C59A27D0-5249-485A-85B4-12B505102F8E}" srcOrd="0" destOrd="0" presId="urn:microsoft.com/office/officeart/2005/8/layout/hierarchy6"/>
    <dgm:cxn modelId="{CC1AC459-5A1C-48CC-B7E6-622BD64A8067}" type="presParOf" srcId="{D61F57E1-D082-47A4-B02A-87D464799CD5}" destId="{D965E76B-E0B9-4EB3-AEB8-7CC725E5E8B1}" srcOrd="1" destOrd="0" presId="urn:microsoft.com/office/officeart/2005/8/layout/hierarchy6"/>
    <dgm:cxn modelId="{33647EB8-2E7F-47A8-91C9-B0B79D57F4CE}" type="presParOf" srcId="{D965E76B-E0B9-4EB3-AEB8-7CC725E5E8B1}" destId="{514DA612-99E9-4B6E-BB36-5AD315749970}" srcOrd="0" destOrd="0" presId="urn:microsoft.com/office/officeart/2005/8/layout/hierarchy6"/>
    <dgm:cxn modelId="{83488222-EE3B-4AB8-A9D2-A757CC62D931}" type="presParOf" srcId="{D965E76B-E0B9-4EB3-AEB8-7CC725E5E8B1}" destId="{8CFD1B3E-F728-4F21-8CA1-3DA13FB9CE6A}" srcOrd="1" destOrd="0" presId="urn:microsoft.com/office/officeart/2005/8/layout/hierarchy6"/>
    <dgm:cxn modelId="{7CA894D3-F187-4608-A103-0B683F9FC1F6}" type="presParOf" srcId="{8CFD1B3E-F728-4F21-8CA1-3DA13FB9CE6A}" destId="{72FA6D8C-6831-46F8-A521-26FA8203B269}" srcOrd="0" destOrd="0" presId="urn:microsoft.com/office/officeart/2005/8/layout/hierarchy6"/>
    <dgm:cxn modelId="{0A3298F9-F2A2-470E-AB5D-A381935B8F72}" type="presParOf" srcId="{8CFD1B3E-F728-4F21-8CA1-3DA13FB9CE6A}" destId="{D9E369DD-E52B-4D7F-9EE5-2A2C8DECE6BD}" srcOrd="1" destOrd="0" presId="urn:microsoft.com/office/officeart/2005/8/layout/hierarchy6"/>
    <dgm:cxn modelId="{AEAFD186-EC11-46E5-BD08-CAE5A0F59000}" type="presParOf" srcId="{D9E369DD-E52B-4D7F-9EE5-2A2C8DECE6BD}" destId="{41015D87-9892-45D9-ACB7-77708C4F8447}" srcOrd="0" destOrd="0" presId="urn:microsoft.com/office/officeart/2005/8/layout/hierarchy6"/>
    <dgm:cxn modelId="{BEC466D2-00A4-4E94-AFBA-1DA98976B293}" type="presParOf" srcId="{D9E369DD-E52B-4D7F-9EE5-2A2C8DECE6BD}" destId="{C4008DFB-37D7-4E4D-A53B-5DF6D4031FCF}" srcOrd="1" destOrd="0" presId="urn:microsoft.com/office/officeart/2005/8/layout/hierarchy6"/>
    <dgm:cxn modelId="{83CD366B-62A4-43B0-97D3-7AA8EC7CBE60}" type="presParOf" srcId="{C4008DFB-37D7-4E4D-A53B-5DF6D4031FCF}" destId="{DAB30D96-3CE8-4714-ADCB-D9DF4C58014D}" srcOrd="0" destOrd="0" presId="urn:microsoft.com/office/officeart/2005/8/layout/hierarchy6"/>
    <dgm:cxn modelId="{FDC121FF-3FE2-4CB5-918E-DD133554BBA8}" type="presParOf" srcId="{C4008DFB-37D7-4E4D-A53B-5DF6D4031FCF}" destId="{7AEE32E2-6F35-41F1-B3D1-E835CDF6D345}" srcOrd="1" destOrd="0" presId="urn:microsoft.com/office/officeart/2005/8/layout/hierarchy6"/>
    <dgm:cxn modelId="{348BFDF3-0D5F-4A89-9E55-46EB50654254}" type="presParOf" srcId="{D9E369DD-E52B-4D7F-9EE5-2A2C8DECE6BD}" destId="{3E24AC56-1FC9-4ED3-AF60-0B65E86EAEA7}" srcOrd="2" destOrd="0" presId="urn:microsoft.com/office/officeart/2005/8/layout/hierarchy6"/>
    <dgm:cxn modelId="{17D19A6F-AB95-4AAF-92AE-94BAA6DF4B28}" type="presParOf" srcId="{D9E369DD-E52B-4D7F-9EE5-2A2C8DECE6BD}" destId="{26D89E21-6EAC-4363-B7AC-9356A7533A77}" srcOrd="3" destOrd="0" presId="urn:microsoft.com/office/officeart/2005/8/layout/hierarchy6"/>
    <dgm:cxn modelId="{0C6207D8-09FF-48C6-959D-B5849A6F2B90}" type="presParOf" srcId="{26D89E21-6EAC-4363-B7AC-9356A7533A77}" destId="{E89B2B57-4893-4FF3-A128-53C7B5143B7F}" srcOrd="0" destOrd="0" presId="urn:microsoft.com/office/officeart/2005/8/layout/hierarchy6"/>
    <dgm:cxn modelId="{F56CB68D-2283-4022-AE34-FFD84C75F345}" type="presParOf" srcId="{26D89E21-6EAC-4363-B7AC-9356A7533A77}" destId="{B563379A-CD7E-44A0-95C7-88B2D3ECC69F}" srcOrd="1" destOrd="0" presId="urn:microsoft.com/office/officeart/2005/8/layout/hierarchy6"/>
    <dgm:cxn modelId="{C00B55C5-E7C4-4250-B329-647054BC7B9F}" type="presParOf" srcId="{D965E76B-E0B9-4EB3-AEB8-7CC725E5E8B1}" destId="{2F36F7AB-A489-44EB-8D5F-6AD28332CD20}" srcOrd="2" destOrd="0" presId="urn:microsoft.com/office/officeart/2005/8/layout/hierarchy6"/>
    <dgm:cxn modelId="{F2571345-4949-421B-AC28-727227077FFD}" type="presParOf" srcId="{D965E76B-E0B9-4EB3-AEB8-7CC725E5E8B1}" destId="{74A305B6-37F9-48AF-9D05-B749AFF50C06}" srcOrd="3" destOrd="0" presId="urn:microsoft.com/office/officeart/2005/8/layout/hierarchy6"/>
    <dgm:cxn modelId="{AE456E8F-40A1-4681-87D6-FB3096BBA4CD}" type="presParOf" srcId="{74A305B6-37F9-48AF-9D05-B749AFF50C06}" destId="{0FB1D82B-7C86-4A8C-BCB0-C899E51422CD}" srcOrd="0" destOrd="0" presId="urn:microsoft.com/office/officeart/2005/8/layout/hierarchy6"/>
    <dgm:cxn modelId="{A9361BAA-B4F7-43C6-8B0D-BEE5DDB03FA9}" type="presParOf" srcId="{74A305B6-37F9-48AF-9D05-B749AFF50C06}" destId="{A275F6C8-BCF1-46B6-8C31-2DDED1834925}" srcOrd="1" destOrd="0" presId="urn:microsoft.com/office/officeart/2005/8/layout/hierarchy6"/>
    <dgm:cxn modelId="{22F77E7E-E359-42A5-863F-24B134B2FB3B}" type="presParOf" srcId="{DFB36E04-A89F-44C7-A0B8-E405751BD294}" destId="{D5F9690F-4E6C-4A88-94DD-B9DBEDA9AF3D}" srcOrd="2" destOrd="0" presId="urn:microsoft.com/office/officeart/2005/8/layout/hierarchy6"/>
    <dgm:cxn modelId="{837077EB-F707-4AB6-B530-2BF36384A244}" type="presParOf" srcId="{DFB36E04-A89F-44C7-A0B8-E405751BD294}" destId="{BF862990-1C12-44C6-8F7F-9532DF0215E3}" srcOrd="3" destOrd="0" presId="urn:microsoft.com/office/officeart/2005/8/layout/hierarchy6"/>
    <dgm:cxn modelId="{B51D1B9A-AB5A-41DD-AEA0-9A070309BCA5}" type="presParOf" srcId="{BF862990-1C12-44C6-8F7F-9532DF0215E3}" destId="{CAA3D479-850B-41D6-89D3-C5BFBBBD676D}" srcOrd="0" destOrd="0" presId="urn:microsoft.com/office/officeart/2005/8/layout/hierarchy6"/>
    <dgm:cxn modelId="{F5BD6BCA-FA73-4C6F-AE76-370CA41742F1}" type="presParOf" srcId="{BF862990-1C12-44C6-8F7F-9532DF0215E3}" destId="{8C1CD217-A079-4A55-8027-13276DAE0F9F}" srcOrd="1" destOrd="0" presId="urn:microsoft.com/office/officeart/2005/8/layout/hierarchy6"/>
    <dgm:cxn modelId="{24BC26ED-F88A-47E5-8D7E-53AF361B920B}" type="presParOf" srcId="{27261C6C-FD2D-4F8F-B114-5DDF1EF3BF0F}" destId="{95365F53-9224-4957-9794-9A2D2D4631EA}" srcOrd="2" destOrd="0" presId="urn:microsoft.com/office/officeart/2005/8/layout/hierarchy6"/>
    <dgm:cxn modelId="{F09C9588-0450-4C7C-AB2F-1ADD710EEDC7}" type="presParOf" srcId="{27261C6C-FD2D-4F8F-B114-5DDF1EF3BF0F}" destId="{86AA46C6-FB4B-422C-87C2-01D89F928542}" srcOrd="3" destOrd="0" presId="urn:microsoft.com/office/officeart/2005/8/layout/hierarchy6"/>
    <dgm:cxn modelId="{4D02440E-FE61-40FE-803D-D0E9070BD10D}" type="presParOf" srcId="{86AA46C6-FB4B-422C-87C2-01D89F928542}" destId="{6DEAAF00-2C05-4001-9389-4F97D5E0D11E}" srcOrd="0" destOrd="0" presId="urn:microsoft.com/office/officeart/2005/8/layout/hierarchy6"/>
    <dgm:cxn modelId="{F7E9B0AA-886C-4ACE-9182-8EEC5B3A70B2}" type="presParOf" srcId="{86AA46C6-FB4B-422C-87C2-01D89F928542}" destId="{168E6EA4-5550-4B7C-AD35-F8D08B204BA4}" srcOrd="1" destOrd="0" presId="urn:microsoft.com/office/officeart/2005/8/layout/hierarchy6"/>
    <dgm:cxn modelId="{FC7EEC60-584C-458D-A864-D1BCDB8D7399}" type="presParOf" srcId="{E14C50D2-F1EC-4486-95A4-EFAFB1A7D500}" destId="{53E2DA75-0008-472D-B869-614405CE4CEA}" srcOrd="2" destOrd="0" presId="urn:microsoft.com/office/officeart/2005/8/layout/hierarchy6"/>
    <dgm:cxn modelId="{02F15320-44B9-4C56-9FB5-BDD8405A3444}" type="presParOf" srcId="{E14C50D2-F1EC-4486-95A4-EFAFB1A7D500}" destId="{E1BCC9A8-47E8-4BEF-B135-F792CB9976CB}" srcOrd="3" destOrd="0" presId="urn:microsoft.com/office/officeart/2005/8/layout/hierarchy6"/>
    <dgm:cxn modelId="{F48C8521-9A3F-48D4-98F0-05CD31B67E00}" type="presParOf" srcId="{E1BCC9A8-47E8-4BEF-B135-F792CB9976CB}" destId="{22C0187F-DC23-41A3-AFD6-689F1960F3FE}" srcOrd="0" destOrd="0" presId="urn:microsoft.com/office/officeart/2005/8/layout/hierarchy6"/>
    <dgm:cxn modelId="{E74D3F70-5208-4342-B079-B058BE037DD7}" type="presParOf" srcId="{E1BCC9A8-47E8-4BEF-B135-F792CB9976CB}" destId="{A8F98CA0-5CD3-430B-B556-CFBD42BB7111}" srcOrd="1" destOrd="0" presId="urn:microsoft.com/office/officeart/2005/8/layout/hierarchy6"/>
    <dgm:cxn modelId="{E98330EE-9049-4DC7-8268-0F418BC351E2}" type="presParOf" srcId="{2372ABA8-3070-472F-97EB-321059F02CE5}" destId="{5D5A11C7-5DBF-40E9-AD2B-E4FC1B590B6B}" srcOrd="2" destOrd="0" presId="urn:microsoft.com/office/officeart/2005/8/layout/hierarchy6"/>
    <dgm:cxn modelId="{5381B09B-3710-404C-8722-FF9C38E394CD}" type="presParOf" srcId="{2372ABA8-3070-472F-97EB-321059F02CE5}" destId="{EB0A5A66-9B63-48A1-999E-07AE0B837D71}" srcOrd="3" destOrd="0" presId="urn:microsoft.com/office/officeart/2005/8/layout/hierarchy6"/>
    <dgm:cxn modelId="{90884BC3-83A9-4431-BFEE-71C89D2F5561}" type="presParOf" srcId="{EB0A5A66-9B63-48A1-999E-07AE0B837D71}" destId="{42A253D6-720D-46D4-BEF9-DB5CCF7CFCC5}" srcOrd="0" destOrd="0" presId="urn:microsoft.com/office/officeart/2005/8/layout/hierarchy6"/>
    <dgm:cxn modelId="{34D51940-4109-49D5-BF80-0CBA9851EAEE}" type="presParOf" srcId="{EB0A5A66-9B63-48A1-999E-07AE0B837D71}" destId="{918946FC-B422-46CD-8F6D-67EC3A16B053}" srcOrd="1" destOrd="0" presId="urn:microsoft.com/office/officeart/2005/8/layout/hierarchy6"/>
    <dgm:cxn modelId="{E2D49B0C-C7DD-4177-AB0F-6D637877C1C8}" type="presParOf" srcId="{F8D936CC-F8B0-464D-8350-60CC6D2A29A3}" destId="{FA430C8B-7005-4046-B650-7CB615F9F4F6}" srcOrd="2" destOrd="0" presId="urn:microsoft.com/office/officeart/2005/8/layout/hierarchy6"/>
    <dgm:cxn modelId="{AFC5A3D5-744B-4482-B3F9-9DE573D3790C}" type="presParOf" srcId="{F8D936CC-F8B0-464D-8350-60CC6D2A29A3}" destId="{BBF4B2B6-EB9A-44D4-A0AE-FA4687164499}" srcOrd="3" destOrd="0" presId="urn:microsoft.com/office/officeart/2005/8/layout/hierarchy6"/>
    <dgm:cxn modelId="{95D56209-8589-4965-AB91-852965D3BC84}" type="presParOf" srcId="{BBF4B2B6-EB9A-44D4-A0AE-FA4687164499}" destId="{AEE79CA7-8339-4E64-8175-572357E79495}" srcOrd="0" destOrd="0" presId="urn:microsoft.com/office/officeart/2005/8/layout/hierarchy6"/>
    <dgm:cxn modelId="{09FC0436-1C25-480B-B53B-33F0EA2FAF61}" type="presParOf" srcId="{BBF4B2B6-EB9A-44D4-A0AE-FA4687164499}" destId="{E37831C0-299F-4407-B1A2-5C042F148C98}" srcOrd="1" destOrd="0" presId="urn:microsoft.com/office/officeart/2005/8/layout/hierarchy6"/>
    <dgm:cxn modelId="{9A0971AD-78E6-475D-802F-FB48C1DA88CF}" type="presParOf" srcId="{790A4DB1-3FC9-47A2-AF84-73AA00826615}" destId="{47E32E9E-1D02-4571-9D06-2A1570860DEE}" srcOrd="1" destOrd="0" presId="urn:microsoft.com/office/officeart/2005/8/layout/hierarchy6"/>
    <dgm:cxn modelId="{560E8B56-6F4C-4D6E-8022-A0E5248EC07D}" type="presParOf" srcId="{47E32E9E-1D02-4571-9D06-2A1570860DEE}" destId="{120622D3-F2CE-4318-9307-28D4FFA0B17C}" srcOrd="0" destOrd="0" presId="urn:microsoft.com/office/officeart/2005/8/layout/hierarchy6"/>
    <dgm:cxn modelId="{3B1D4104-8CA6-4CD7-978B-B7C001892F5C}" type="presParOf" srcId="{120622D3-F2CE-4318-9307-28D4FFA0B17C}" destId="{6F84E8F0-0BF6-47E7-99A4-B7D00D8D64F2}" srcOrd="0" destOrd="0" presId="urn:microsoft.com/office/officeart/2005/8/layout/hierarchy6"/>
    <dgm:cxn modelId="{C43E6C26-CB53-4D2D-AA43-9425D25EF829}" type="presParOf" srcId="{120622D3-F2CE-4318-9307-28D4FFA0B17C}" destId="{1B66EB97-B0E8-475E-8F28-3E75693137B6}" srcOrd="1" destOrd="0" presId="urn:microsoft.com/office/officeart/2005/8/layout/hierarchy6"/>
    <dgm:cxn modelId="{89ABB9CD-01EF-4F0D-BA09-44A3E20AFC5B}" type="presParOf" srcId="{47E32E9E-1D02-4571-9D06-2A1570860DEE}" destId="{86761C41-F6FA-4EF4-A563-28650D12DD41}" srcOrd="1" destOrd="0" presId="urn:microsoft.com/office/officeart/2005/8/layout/hierarchy6"/>
    <dgm:cxn modelId="{FD5A46E8-C7B6-4775-8FA7-F60F88C33B77}" type="presParOf" srcId="{86761C41-F6FA-4EF4-A563-28650D12DD41}" destId="{D43D940F-7C4F-4527-80E4-0ACECF7EE872}" srcOrd="0" destOrd="0" presId="urn:microsoft.com/office/officeart/2005/8/layout/hierarchy6"/>
    <dgm:cxn modelId="{DD64BA9C-866F-4187-9DBF-99F42A83BFAC}" type="presParOf" srcId="{47E32E9E-1D02-4571-9D06-2A1570860DEE}" destId="{A233DEF7-247F-44FD-947F-984F9B577DDF}" srcOrd="2" destOrd="0" presId="urn:microsoft.com/office/officeart/2005/8/layout/hierarchy6"/>
    <dgm:cxn modelId="{2415BFEC-6F8D-4464-952C-F694BA25EADA}" type="presParOf" srcId="{A233DEF7-247F-44FD-947F-984F9B577DDF}" destId="{DD92AD48-FEB7-433B-AEA8-C5543B145771}" srcOrd="0" destOrd="0" presId="urn:microsoft.com/office/officeart/2005/8/layout/hierarchy6"/>
    <dgm:cxn modelId="{22A7AD66-2FEC-44B9-9A9A-66B59C33DC21}" type="presParOf" srcId="{A233DEF7-247F-44FD-947F-984F9B577DDF}" destId="{62E1E0B0-EA75-40FF-BB68-6DBDF7EA46BA}" srcOrd="1" destOrd="0" presId="urn:microsoft.com/office/officeart/2005/8/layout/hierarchy6"/>
    <dgm:cxn modelId="{6BF343D5-CF58-44D7-BCC5-3FF3743DF7BB}" type="presParOf" srcId="{47E32E9E-1D02-4571-9D06-2A1570860DEE}" destId="{F0848D34-B822-4FFB-BC8D-F125BC1C7038}" srcOrd="3" destOrd="0" presId="urn:microsoft.com/office/officeart/2005/8/layout/hierarchy6"/>
    <dgm:cxn modelId="{57469132-A968-4385-9EB6-ABA478019830}" type="presParOf" srcId="{F0848D34-B822-4FFB-BC8D-F125BC1C7038}" destId="{C4ED55D6-569D-4A0F-9EC5-5D93FAEA6075}" srcOrd="0" destOrd="0" presId="urn:microsoft.com/office/officeart/2005/8/layout/hierarchy6"/>
    <dgm:cxn modelId="{F624DC98-E51D-4F8B-8C31-5291264D7EAE}" type="presParOf" srcId="{47E32E9E-1D02-4571-9D06-2A1570860DEE}" destId="{192CC51F-7392-4AA8-A95F-C5675722468D}" srcOrd="4" destOrd="0" presId="urn:microsoft.com/office/officeart/2005/8/layout/hierarchy6"/>
    <dgm:cxn modelId="{E02B3FDE-A1A5-472C-AC77-FEFB619A03F9}" type="presParOf" srcId="{192CC51F-7392-4AA8-A95F-C5675722468D}" destId="{EA5A8BBF-0A55-4C2B-865E-1FE7688F84D8}" srcOrd="0" destOrd="0" presId="urn:microsoft.com/office/officeart/2005/8/layout/hierarchy6"/>
    <dgm:cxn modelId="{F05C2C61-8A63-4EFA-BF87-D3D4055F54B6}" type="presParOf" srcId="{192CC51F-7392-4AA8-A95F-C5675722468D}" destId="{5D29E6F4-3CD6-4F48-BF72-45EC2E89D880}" srcOrd="1" destOrd="0" presId="urn:microsoft.com/office/officeart/2005/8/layout/hierarchy6"/>
    <dgm:cxn modelId="{10D9753D-B466-452B-8185-E389EF8A3EED}" type="presParOf" srcId="{47E32E9E-1D02-4571-9D06-2A1570860DEE}" destId="{C6E0AB00-965B-44E2-878E-ED2C51359800}" srcOrd="5" destOrd="0" presId="urn:microsoft.com/office/officeart/2005/8/layout/hierarchy6"/>
    <dgm:cxn modelId="{722A2F30-B6AD-4D0B-94F2-38CB909E0FAC}" type="presParOf" srcId="{C6E0AB00-965B-44E2-878E-ED2C51359800}" destId="{5FC2A2BA-4041-4B4D-9FC2-DDDC06617754}" srcOrd="0" destOrd="0" presId="urn:microsoft.com/office/officeart/2005/8/layout/hierarchy6"/>
    <dgm:cxn modelId="{4E6B27C9-DC40-44E5-9886-D157D1511FEF}" type="presParOf" srcId="{47E32E9E-1D02-4571-9D06-2A1570860DEE}" destId="{1D65A5BF-0000-4A01-ADE7-6D1B880A7773}" srcOrd="6" destOrd="0" presId="urn:microsoft.com/office/officeart/2005/8/layout/hierarchy6"/>
    <dgm:cxn modelId="{3D1A5F91-575A-44B1-96B5-B186E5EA06AD}" type="presParOf" srcId="{1D65A5BF-0000-4A01-ADE7-6D1B880A7773}" destId="{FDC731CE-2457-4AB0-903D-996409F0BEDF}" srcOrd="0" destOrd="0" presId="urn:microsoft.com/office/officeart/2005/8/layout/hierarchy6"/>
    <dgm:cxn modelId="{F3FC6CFD-C990-4C88-963B-CB4EC4A5DAF4}" type="presParOf" srcId="{1D65A5BF-0000-4A01-ADE7-6D1B880A7773}" destId="{255FEA82-F2AE-4B42-B999-80C39A0274EB}" srcOrd="1" destOrd="0" presId="urn:microsoft.com/office/officeart/2005/8/layout/hierarchy6"/>
    <dgm:cxn modelId="{91B006EB-6E49-4F2C-BE37-4C1D8E99AE64}" type="presParOf" srcId="{47E32E9E-1D02-4571-9D06-2A1570860DEE}" destId="{D6D7A9A9-C57C-463A-B604-6AFE9A505819}" srcOrd="7" destOrd="0" presId="urn:microsoft.com/office/officeart/2005/8/layout/hierarchy6"/>
    <dgm:cxn modelId="{B57EC1BD-7E42-4C1B-9CB7-4B2DF420A368}" type="presParOf" srcId="{D6D7A9A9-C57C-463A-B604-6AFE9A505819}" destId="{501DB51C-E961-4DBA-AEEA-4B739C65D49A}" srcOrd="0" destOrd="0" presId="urn:microsoft.com/office/officeart/2005/8/layout/hierarchy6"/>
    <dgm:cxn modelId="{F0816333-2306-4139-B4D0-487DDC1F63EB}" type="presParOf" srcId="{47E32E9E-1D02-4571-9D06-2A1570860DEE}" destId="{A1949341-DE38-4E6B-B75A-36992270B311}" srcOrd="8" destOrd="0" presId="urn:microsoft.com/office/officeart/2005/8/layout/hierarchy6"/>
    <dgm:cxn modelId="{49A99490-9C2C-4A87-BC4A-71F289FCED5B}" type="presParOf" srcId="{A1949341-DE38-4E6B-B75A-36992270B311}" destId="{B8CE64B7-3CC4-4792-9188-E00CD74581C4}" srcOrd="0" destOrd="0" presId="urn:microsoft.com/office/officeart/2005/8/layout/hierarchy6"/>
    <dgm:cxn modelId="{0AD0BEC8-DB6A-4958-858C-D3BB77B8C614}" type="presParOf" srcId="{A1949341-DE38-4E6B-B75A-36992270B311}" destId="{82AB2A4E-4A7A-41C8-AC66-DEF8E7DEA966}" srcOrd="1" destOrd="0" presId="urn:microsoft.com/office/officeart/2005/8/layout/hierarchy6"/>
    <dgm:cxn modelId="{BCBF9F21-4C38-4E07-8AC8-03715EA8C608}" type="presParOf" srcId="{47E32E9E-1D02-4571-9D06-2A1570860DEE}" destId="{E4E298C7-C638-4324-84F8-F3142C968B42}" srcOrd="9" destOrd="0" presId="urn:microsoft.com/office/officeart/2005/8/layout/hierarchy6"/>
    <dgm:cxn modelId="{687340B1-9E6F-4150-8A05-2F7328864737}" type="presParOf" srcId="{E4E298C7-C638-4324-84F8-F3142C968B42}" destId="{B8A03A41-52E2-453E-BC13-98D07609AE7B}" srcOrd="0" destOrd="0" presId="urn:microsoft.com/office/officeart/2005/8/layout/hierarchy6"/>
    <dgm:cxn modelId="{09694149-37BF-48F4-874A-F990E3BDC5C9}" type="presParOf" srcId="{47E32E9E-1D02-4571-9D06-2A1570860DEE}" destId="{8772F9C2-1146-4CAC-B5FB-C24985821FA3}" srcOrd="10" destOrd="0" presId="urn:microsoft.com/office/officeart/2005/8/layout/hierarchy6"/>
    <dgm:cxn modelId="{A006F160-ACAF-406C-9E62-CAD044F1F5CC}" type="presParOf" srcId="{8772F9C2-1146-4CAC-B5FB-C24985821FA3}" destId="{F4A9FAD8-F043-4BBE-853E-82DEBC1FE9FC}" srcOrd="0" destOrd="0" presId="urn:microsoft.com/office/officeart/2005/8/layout/hierarchy6"/>
    <dgm:cxn modelId="{43D5542A-1F87-47DE-AA2C-F198AB7D270F}" type="presParOf" srcId="{8772F9C2-1146-4CAC-B5FB-C24985821FA3}" destId="{53B48E8C-6266-43F9-A377-444C7DA4DAF4}" srcOrd="1" destOrd="0" presId="urn:microsoft.com/office/officeart/2005/8/layout/hierarchy6"/>
    <dgm:cxn modelId="{B73278C9-0881-4E60-ABB7-F54BD9737E57}" type="presParOf" srcId="{47E32E9E-1D02-4571-9D06-2A1570860DEE}" destId="{F634D7A9-7C67-47C5-926C-318833A3603B}" srcOrd="11" destOrd="0" presId="urn:microsoft.com/office/officeart/2005/8/layout/hierarchy6"/>
    <dgm:cxn modelId="{A9D03C9B-3E5B-4955-AA2C-35D3C2BDC049}" type="presParOf" srcId="{F634D7A9-7C67-47C5-926C-318833A3603B}" destId="{FE0D4D8A-D275-4BF8-B01F-586211E82A94}" srcOrd="0" destOrd="0" presId="urn:microsoft.com/office/officeart/2005/8/layout/hierarchy6"/>
    <dgm:cxn modelId="{C71FB71C-CDFD-4FE6-9D11-0C377C2ACFD3}" type="presParOf" srcId="{47E32E9E-1D02-4571-9D06-2A1570860DEE}" destId="{8A294897-8A2D-4D98-AF9A-CE06A5F714AF}" srcOrd="12" destOrd="0" presId="urn:microsoft.com/office/officeart/2005/8/layout/hierarchy6"/>
    <dgm:cxn modelId="{6DC9151A-0788-4A23-806B-9AB9FFEA59FF}" type="presParOf" srcId="{8A294897-8A2D-4D98-AF9A-CE06A5F714AF}" destId="{618907DF-E01E-46F5-B719-6998F12A6043}" srcOrd="0" destOrd="0" presId="urn:microsoft.com/office/officeart/2005/8/layout/hierarchy6"/>
    <dgm:cxn modelId="{103C2E91-0DB1-4064-8FD0-30268B13E4A1}" type="presParOf" srcId="{8A294897-8A2D-4D98-AF9A-CE06A5F714AF}" destId="{F3F240BF-F3AF-4DA3-9AA8-1CDC2CD350E8}" srcOrd="1" destOrd="0" presId="urn:microsoft.com/office/officeart/2005/8/layout/hierarchy6"/>
    <dgm:cxn modelId="{8551A4AF-70A3-4C37-ADB1-F5D334BEAC8D}" type="presParOf" srcId="{47E32E9E-1D02-4571-9D06-2A1570860DEE}" destId="{B4B67F59-3FE9-4992-A323-CA7DC3B3FFA9}" srcOrd="13" destOrd="0" presId="urn:microsoft.com/office/officeart/2005/8/layout/hierarchy6"/>
    <dgm:cxn modelId="{85E398FD-B92C-49FF-AE09-AF12D8BC4B58}" type="presParOf" srcId="{B4B67F59-3FE9-4992-A323-CA7DC3B3FFA9}" destId="{A7A400D8-9073-45E6-AB09-FDF217DBF7EC}" srcOrd="0" destOrd="0" presId="urn:microsoft.com/office/officeart/2005/8/layout/hierarchy6"/>
    <dgm:cxn modelId="{0EE3727B-3E13-4402-A25E-7E6DB12290C9}" type="presParOf" srcId="{47E32E9E-1D02-4571-9D06-2A1570860DEE}" destId="{3C9F47E8-A5DE-4993-849C-B88E08FB8992}" srcOrd="14" destOrd="0" presId="urn:microsoft.com/office/officeart/2005/8/layout/hierarchy6"/>
    <dgm:cxn modelId="{02FFEC80-7657-40BA-85B7-B7C2705EC450}" type="presParOf" srcId="{3C9F47E8-A5DE-4993-849C-B88E08FB8992}" destId="{6E72215E-D229-4620-B5F1-3016E3675296}" srcOrd="0" destOrd="0" presId="urn:microsoft.com/office/officeart/2005/8/layout/hierarchy6"/>
    <dgm:cxn modelId="{2FDDD873-FD8B-4865-A839-0F6BA1011C1E}" type="presParOf" srcId="{3C9F47E8-A5DE-4993-849C-B88E08FB8992}" destId="{99D42FEC-9A42-4426-A97B-CBC6498E73F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9BB74A-A03B-4007-9F5A-069655D3280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8A68CA5C-4E4C-47B6-BCDD-EC1C26192769}">
      <dgm:prSet custT="1"/>
      <dgm:spPr/>
      <dgm:t>
        <a:bodyPr/>
        <a:lstStyle/>
        <a:p>
          <a:r>
            <a:rPr lang="es-MX" sz="2000" dirty="0" smtClean="0">
              <a:latin typeface="Arial" pitchFamily="34" charset="0"/>
              <a:cs typeface="Arial" pitchFamily="34" charset="0"/>
            </a:rPr>
            <a:t>2.- </a:t>
          </a:r>
          <a:r>
            <a:rPr lang="es-MX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Capacitación</a:t>
          </a:r>
          <a:r>
            <a:rPr lang="es-MX" sz="2000" dirty="0" smtClean="0">
              <a:latin typeface="Arial" pitchFamily="34" charset="0"/>
              <a:cs typeface="Arial" pitchFamily="34" charset="0"/>
            </a:rPr>
            <a:t> a los enlaces representantes de los entes gubernamentales encargados del proceso de planeación. </a:t>
          </a:r>
        </a:p>
      </dgm:t>
    </dgm:pt>
    <dgm:pt modelId="{5301DDFB-B623-411D-94BF-963AC4842E19}" type="parTrans" cxnId="{CAE9B5AB-5414-4278-B671-76B15E1D186B}">
      <dgm:prSet/>
      <dgm:spPr/>
      <dgm:t>
        <a:bodyPr/>
        <a:lstStyle/>
        <a:p>
          <a:endParaRPr lang="es-MX" sz="2000"/>
        </a:p>
      </dgm:t>
    </dgm:pt>
    <dgm:pt modelId="{CA6791C2-2A6D-41DB-8F99-072DAFBA43A1}" type="sibTrans" cxnId="{CAE9B5AB-5414-4278-B671-76B15E1D186B}">
      <dgm:prSet/>
      <dgm:spPr/>
      <dgm:t>
        <a:bodyPr/>
        <a:lstStyle/>
        <a:p>
          <a:endParaRPr lang="es-MX" sz="2000"/>
        </a:p>
      </dgm:t>
    </dgm:pt>
    <dgm:pt modelId="{24836A4D-907B-495B-B69E-2CBA811BEA31}">
      <dgm:prSet custT="1"/>
      <dgm:spPr/>
      <dgm:t>
        <a:bodyPr/>
        <a:lstStyle/>
        <a:p>
          <a:r>
            <a:rPr lang="es-MX" sz="2000" dirty="0" smtClean="0">
              <a:latin typeface="Arial" pitchFamily="34" charset="0"/>
              <a:cs typeface="Arial" pitchFamily="34" charset="0"/>
            </a:rPr>
            <a:t>3.- Revisión de la </a:t>
          </a:r>
          <a:r>
            <a:rPr lang="es-MX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viabilidad política, marco metodológico y de desempeño </a:t>
          </a:r>
          <a:r>
            <a:rPr lang="es-MX" sz="2000" dirty="0" smtClean="0">
              <a:latin typeface="Arial" pitchFamily="34" charset="0"/>
              <a:cs typeface="Arial" pitchFamily="34" charset="0"/>
            </a:rPr>
            <a:t>de los programas</a:t>
          </a:r>
          <a:r>
            <a:rPr lang="es-MX" sz="1600" dirty="0" smtClean="0"/>
            <a:t>. </a:t>
          </a:r>
          <a:r>
            <a:rPr lang="es-MX" sz="1200" b="0" dirty="0" smtClean="0">
              <a:latin typeface="Arial" pitchFamily="34" charset="0"/>
              <a:cs typeface="Arial" pitchFamily="34" charset="0"/>
            </a:rPr>
            <a:t>.</a:t>
          </a:r>
        </a:p>
      </dgm:t>
    </dgm:pt>
    <dgm:pt modelId="{C07EA93A-FC4E-4ED9-AA3B-EF7F4DAE8ECA}" type="parTrans" cxnId="{5B931265-653F-46BA-B769-54C474E1A238}">
      <dgm:prSet/>
      <dgm:spPr/>
      <dgm:t>
        <a:bodyPr/>
        <a:lstStyle/>
        <a:p>
          <a:endParaRPr lang="es-MX" sz="2000"/>
        </a:p>
      </dgm:t>
    </dgm:pt>
    <dgm:pt modelId="{D4BDCB66-774A-4384-9212-954AC2C00A8D}" type="sibTrans" cxnId="{5B931265-653F-46BA-B769-54C474E1A238}">
      <dgm:prSet/>
      <dgm:spPr/>
      <dgm:t>
        <a:bodyPr/>
        <a:lstStyle/>
        <a:p>
          <a:endParaRPr lang="es-MX" sz="2000"/>
        </a:p>
      </dgm:t>
    </dgm:pt>
    <dgm:pt modelId="{A45BA5D4-098D-4671-8ABB-409F5CD37585}">
      <dgm:prSet custT="1"/>
      <dgm:spPr/>
      <dgm:t>
        <a:bodyPr/>
        <a:lstStyle/>
        <a:p>
          <a:r>
            <a:rPr lang="es-MX" sz="2000" dirty="0" smtClean="0">
              <a:latin typeface="Arial" pitchFamily="34" charset="0"/>
              <a:cs typeface="Arial" pitchFamily="34" charset="0"/>
            </a:rPr>
            <a:t>4.- </a:t>
          </a:r>
          <a:r>
            <a:rPr lang="es-MX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Aseguramiento en la calidad </a:t>
          </a:r>
          <a:r>
            <a:rPr lang="es-MX" sz="2000" dirty="0" smtClean="0">
              <a:latin typeface="Arial" pitchFamily="34" charset="0"/>
              <a:cs typeface="Arial" pitchFamily="34" charset="0"/>
            </a:rPr>
            <a:t>de la información de acuerdo a la MML y Cadena de Valor. </a:t>
          </a:r>
          <a:endParaRPr lang="es-MX" sz="2000" dirty="0">
            <a:latin typeface="Arial" pitchFamily="34" charset="0"/>
            <a:cs typeface="Arial" pitchFamily="34" charset="0"/>
          </a:endParaRPr>
        </a:p>
      </dgm:t>
    </dgm:pt>
    <dgm:pt modelId="{1DB48DDA-C98A-44A5-990F-EF732343C9DA}" type="parTrans" cxnId="{44DCE9E5-383A-4C67-A23F-9F45A0442A76}">
      <dgm:prSet/>
      <dgm:spPr/>
      <dgm:t>
        <a:bodyPr/>
        <a:lstStyle/>
        <a:p>
          <a:endParaRPr lang="es-MX" sz="2800"/>
        </a:p>
      </dgm:t>
    </dgm:pt>
    <dgm:pt modelId="{9A576C66-BF67-49D0-A59A-EA191B6DBE37}" type="sibTrans" cxnId="{44DCE9E5-383A-4C67-A23F-9F45A0442A76}">
      <dgm:prSet/>
      <dgm:spPr/>
      <dgm:t>
        <a:bodyPr/>
        <a:lstStyle/>
        <a:p>
          <a:endParaRPr lang="es-MX" sz="2800"/>
        </a:p>
      </dgm:t>
    </dgm:pt>
    <dgm:pt modelId="{07CF9583-6EAE-4A85-AC57-E54F0881CD98}">
      <dgm:prSet custT="1"/>
      <dgm:spPr/>
      <dgm:t>
        <a:bodyPr/>
        <a:lstStyle/>
        <a:p>
          <a:r>
            <a:rPr lang="es-MX" sz="2000" b="1" dirty="0" smtClean="0">
              <a:latin typeface="Arial" pitchFamily="34" charset="0"/>
              <a:cs typeface="Arial" pitchFamily="34" charset="0"/>
            </a:rPr>
            <a:t>1. </a:t>
          </a:r>
          <a:r>
            <a:rPr lang="es-MX" sz="2000" dirty="0" smtClean="0">
              <a:latin typeface="Arial" pitchFamily="34" charset="0"/>
              <a:cs typeface="Arial" pitchFamily="34" charset="0"/>
            </a:rPr>
            <a:t>Elaboración de </a:t>
          </a:r>
          <a:r>
            <a:rPr lang="es-MX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guías metodológicas y lineamientos</a:t>
          </a:r>
          <a:r>
            <a:rPr lang="es-MX" sz="2000" dirty="0" smtClean="0">
              <a:latin typeface="Arial" pitchFamily="34" charset="0"/>
              <a:cs typeface="Arial" pitchFamily="34" charset="0"/>
            </a:rPr>
            <a:t> para la formulación de los programas</a:t>
          </a:r>
          <a:endParaRPr lang="es-MX" sz="1600" b="0" dirty="0" smtClean="0">
            <a:latin typeface="Arial" pitchFamily="34" charset="0"/>
            <a:cs typeface="Arial" pitchFamily="34" charset="0"/>
          </a:endParaRPr>
        </a:p>
      </dgm:t>
    </dgm:pt>
    <dgm:pt modelId="{7CC73D95-5DDB-429A-9D2E-1D4702EAC8B3}" type="sibTrans" cxnId="{CA222587-3C4D-4686-B979-E93EA21C94EB}">
      <dgm:prSet/>
      <dgm:spPr/>
      <dgm:t>
        <a:bodyPr/>
        <a:lstStyle/>
        <a:p>
          <a:endParaRPr lang="es-MX" sz="2000"/>
        </a:p>
      </dgm:t>
    </dgm:pt>
    <dgm:pt modelId="{EAF71F1E-1FE6-4FF8-879B-6B3A1926FBA6}" type="parTrans" cxnId="{CA222587-3C4D-4686-B979-E93EA21C94EB}">
      <dgm:prSet/>
      <dgm:spPr/>
      <dgm:t>
        <a:bodyPr/>
        <a:lstStyle/>
        <a:p>
          <a:endParaRPr lang="es-MX" sz="2000"/>
        </a:p>
      </dgm:t>
    </dgm:pt>
    <dgm:pt modelId="{D0EB5BFD-8968-44A6-AD55-D0BCD6C66A16}" type="pres">
      <dgm:prSet presAssocID="{CF9BB74A-A03B-4007-9F5A-069655D328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00FB327-D1F1-4A92-9017-23B8647FBEF1}" type="pres">
      <dgm:prSet presAssocID="{07CF9583-6EAE-4A85-AC57-E54F0881CD98}" presName="parentLin" presStyleCnt="0"/>
      <dgm:spPr/>
      <dgm:t>
        <a:bodyPr/>
        <a:lstStyle/>
        <a:p>
          <a:endParaRPr lang="es-MX"/>
        </a:p>
      </dgm:t>
    </dgm:pt>
    <dgm:pt modelId="{E789EF13-C3EC-4EA5-8CF0-8318D8FF70F8}" type="pres">
      <dgm:prSet presAssocID="{07CF9583-6EAE-4A85-AC57-E54F0881CD98}" presName="parentLeftMargin" presStyleLbl="node1" presStyleIdx="0" presStyleCnt="4"/>
      <dgm:spPr/>
      <dgm:t>
        <a:bodyPr/>
        <a:lstStyle/>
        <a:p>
          <a:endParaRPr lang="es-MX"/>
        </a:p>
      </dgm:t>
    </dgm:pt>
    <dgm:pt modelId="{FE2117E2-DF09-4EA4-A6E8-903C9BD6C8F3}" type="pres">
      <dgm:prSet presAssocID="{07CF9583-6EAE-4A85-AC57-E54F0881CD98}" presName="parentText" presStyleLbl="node1" presStyleIdx="0" presStyleCnt="4" custScaleX="132419" custScaleY="25807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EFD9AA-49B8-4389-8537-2BF400D7852C}" type="pres">
      <dgm:prSet presAssocID="{07CF9583-6EAE-4A85-AC57-E54F0881CD98}" presName="negativeSpace" presStyleCnt="0"/>
      <dgm:spPr/>
      <dgm:t>
        <a:bodyPr/>
        <a:lstStyle/>
        <a:p>
          <a:endParaRPr lang="es-MX"/>
        </a:p>
      </dgm:t>
    </dgm:pt>
    <dgm:pt modelId="{C4A31946-DE46-454C-852F-90A9DB1EF319}" type="pres">
      <dgm:prSet presAssocID="{07CF9583-6EAE-4A85-AC57-E54F0881CD98}" presName="childText" presStyleLbl="conFgAcc1" presStyleIdx="0" presStyleCnt="4" custLinFactNeighborX="1648" custLinFactNeighborY="563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6756C4-BBD5-4D7A-82F1-16B3B5AE2309}" type="pres">
      <dgm:prSet presAssocID="{7CC73D95-5DDB-429A-9D2E-1D4702EAC8B3}" presName="spaceBetweenRectangles" presStyleCnt="0"/>
      <dgm:spPr/>
      <dgm:t>
        <a:bodyPr/>
        <a:lstStyle/>
        <a:p>
          <a:endParaRPr lang="es-MX"/>
        </a:p>
      </dgm:t>
    </dgm:pt>
    <dgm:pt modelId="{42FFD2E6-D57C-40D5-BDB8-54A3EA183867}" type="pres">
      <dgm:prSet presAssocID="{8A68CA5C-4E4C-47B6-BCDD-EC1C26192769}" presName="parentLin" presStyleCnt="0"/>
      <dgm:spPr/>
      <dgm:t>
        <a:bodyPr/>
        <a:lstStyle/>
        <a:p>
          <a:endParaRPr lang="es-MX"/>
        </a:p>
      </dgm:t>
    </dgm:pt>
    <dgm:pt modelId="{DCDE7621-8972-483A-A795-BF1B192EC6F3}" type="pres">
      <dgm:prSet presAssocID="{8A68CA5C-4E4C-47B6-BCDD-EC1C26192769}" presName="parentLeftMargin" presStyleLbl="node1" presStyleIdx="0" presStyleCnt="4"/>
      <dgm:spPr/>
      <dgm:t>
        <a:bodyPr/>
        <a:lstStyle/>
        <a:p>
          <a:endParaRPr lang="es-MX"/>
        </a:p>
      </dgm:t>
    </dgm:pt>
    <dgm:pt modelId="{C425FB99-924D-4E22-873B-3517EBA4EFD7}" type="pres">
      <dgm:prSet presAssocID="{8A68CA5C-4E4C-47B6-BCDD-EC1C26192769}" presName="parentText" presStyleLbl="node1" presStyleIdx="1" presStyleCnt="4" custScaleX="132834" custScaleY="260624" custLinFactNeighborY="311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F53283-621C-4AB8-A642-F2D9E8CE19A3}" type="pres">
      <dgm:prSet presAssocID="{8A68CA5C-4E4C-47B6-BCDD-EC1C26192769}" presName="negativeSpace" presStyleCnt="0"/>
      <dgm:spPr/>
      <dgm:t>
        <a:bodyPr/>
        <a:lstStyle/>
        <a:p>
          <a:endParaRPr lang="es-MX"/>
        </a:p>
      </dgm:t>
    </dgm:pt>
    <dgm:pt modelId="{09CACA46-B6FC-4E8B-83EF-BC90A28F6E8E}" type="pres">
      <dgm:prSet presAssocID="{8A68CA5C-4E4C-47B6-BCDD-EC1C26192769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95000B3-5D9C-4D57-AF74-983FA028FA44}" type="pres">
      <dgm:prSet presAssocID="{CA6791C2-2A6D-41DB-8F99-072DAFBA43A1}" presName="spaceBetweenRectangles" presStyleCnt="0"/>
      <dgm:spPr/>
      <dgm:t>
        <a:bodyPr/>
        <a:lstStyle/>
        <a:p>
          <a:endParaRPr lang="es-MX"/>
        </a:p>
      </dgm:t>
    </dgm:pt>
    <dgm:pt modelId="{12B17CEC-5D94-41D1-A08B-FEEF1E68A8E1}" type="pres">
      <dgm:prSet presAssocID="{24836A4D-907B-495B-B69E-2CBA811BEA31}" presName="parentLin" presStyleCnt="0"/>
      <dgm:spPr/>
      <dgm:t>
        <a:bodyPr/>
        <a:lstStyle/>
        <a:p>
          <a:endParaRPr lang="es-MX"/>
        </a:p>
      </dgm:t>
    </dgm:pt>
    <dgm:pt modelId="{FBCC76B2-018C-491F-A8AC-632DB022CA5D}" type="pres">
      <dgm:prSet presAssocID="{24836A4D-907B-495B-B69E-2CBA811BEA31}" presName="parentLeftMargin" presStyleLbl="node1" presStyleIdx="1" presStyleCnt="4"/>
      <dgm:spPr/>
      <dgm:t>
        <a:bodyPr/>
        <a:lstStyle/>
        <a:p>
          <a:endParaRPr lang="es-MX"/>
        </a:p>
      </dgm:t>
    </dgm:pt>
    <dgm:pt modelId="{34CAB64F-FDB4-4EA3-A066-7161E0C031A8}" type="pres">
      <dgm:prSet presAssocID="{24836A4D-907B-495B-B69E-2CBA811BEA31}" presName="parentText" presStyleLbl="node1" presStyleIdx="2" presStyleCnt="4" custScaleX="137356" custScaleY="303452" custLinFactNeighborX="-2092" custLinFactNeighborY="665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D5DB55C-18FF-4B79-8B1D-56C0E284DBC9}" type="pres">
      <dgm:prSet presAssocID="{24836A4D-907B-495B-B69E-2CBA811BEA31}" presName="negativeSpace" presStyleCnt="0"/>
      <dgm:spPr/>
      <dgm:t>
        <a:bodyPr/>
        <a:lstStyle/>
        <a:p>
          <a:endParaRPr lang="es-MX"/>
        </a:p>
      </dgm:t>
    </dgm:pt>
    <dgm:pt modelId="{9DACA9D0-3F05-4C70-A962-7BC6E422640F}" type="pres">
      <dgm:prSet presAssocID="{24836A4D-907B-495B-B69E-2CBA811BEA31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E8CF122-87CE-43FB-9847-04FDFAB240AF}" type="pres">
      <dgm:prSet presAssocID="{D4BDCB66-774A-4384-9212-954AC2C00A8D}" presName="spaceBetweenRectangles" presStyleCnt="0"/>
      <dgm:spPr/>
      <dgm:t>
        <a:bodyPr/>
        <a:lstStyle/>
        <a:p>
          <a:endParaRPr lang="es-MX"/>
        </a:p>
      </dgm:t>
    </dgm:pt>
    <dgm:pt modelId="{3157266B-36DB-41AD-98DC-1BF721BECCC3}" type="pres">
      <dgm:prSet presAssocID="{A45BA5D4-098D-4671-8ABB-409F5CD37585}" presName="parentLin" presStyleCnt="0"/>
      <dgm:spPr/>
      <dgm:t>
        <a:bodyPr/>
        <a:lstStyle/>
        <a:p>
          <a:endParaRPr lang="es-MX"/>
        </a:p>
      </dgm:t>
    </dgm:pt>
    <dgm:pt modelId="{6824CFFA-A5AB-44C1-B9AD-3CC4CE800983}" type="pres">
      <dgm:prSet presAssocID="{A45BA5D4-098D-4671-8ABB-409F5CD37585}" presName="parentLeftMargin" presStyleLbl="node1" presStyleIdx="2" presStyleCnt="4"/>
      <dgm:spPr/>
      <dgm:t>
        <a:bodyPr/>
        <a:lstStyle/>
        <a:p>
          <a:endParaRPr lang="es-MX"/>
        </a:p>
      </dgm:t>
    </dgm:pt>
    <dgm:pt modelId="{8F0AC5EE-107A-4F9B-B5D8-888CEA65F8E6}" type="pres">
      <dgm:prSet presAssocID="{A45BA5D4-098D-4671-8ABB-409F5CD37585}" presName="parentText" presStyleLbl="node1" presStyleIdx="3" presStyleCnt="4" custScaleX="137183" custScaleY="30407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34267CA-79B1-4818-B479-07BE7F96108D}" type="pres">
      <dgm:prSet presAssocID="{A45BA5D4-098D-4671-8ABB-409F5CD37585}" presName="negativeSpace" presStyleCnt="0"/>
      <dgm:spPr/>
      <dgm:t>
        <a:bodyPr/>
        <a:lstStyle/>
        <a:p>
          <a:endParaRPr lang="es-MX"/>
        </a:p>
      </dgm:t>
    </dgm:pt>
    <dgm:pt modelId="{14121379-A813-48CF-99E2-0C5E9F159286}" type="pres">
      <dgm:prSet presAssocID="{A45BA5D4-098D-4671-8ABB-409F5CD37585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AE9B5AB-5414-4278-B671-76B15E1D186B}" srcId="{CF9BB74A-A03B-4007-9F5A-069655D3280E}" destId="{8A68CA5C-4E4C-47B6-BCDD-EC1C26192769}" srcOrd="1" destOrd="0" parTransId="{5301DDFB-B623-411D-94BF-963AC4842E19}" sibTransId="{CA6791C2-2A6D-41DB-8F99-072DAFBA43A1}"/>
    <dgm:cxn modelId="{23C9761D-AB11-4FB9-A594-C99191E699BA}" type="presOf" srcId="{A45BA5D4-098D-4671-8ABB-409F5CD37585}" destId="{8F0AC5EE-107A-4F9B-B5D8-888CEA65F8E6}" srcOrd="1" destOrd="0" presId="urn:microsoft.com/office/officeart/2005/8/layout/list1"/>
    <dgm:cxn modelId="{DC8737B2-8B34-4678-B7C0-A68B7766EC6A}" type="presOf" srcId="{24836A4D-907B-495B-B69E-2CBA811BEA31}" destId="{34CAB64F-FDB4-4EA3-A066-7161E0C031A8}" srcOrd="1" destOrd="0" presId="urn:microsoft.com/office/officeart/2005/8/layout/list1"/>
    <dgm:cxn modelId="{465DA536-6605-43B2-BF1F-12C8EB3D3F15}" type="presOf" srcId="{CF9BB74A-A03B-4007-9F5A-069655D3280E}" destId="{D0EB5BFD-8968-44A6-AD55-D0BCD6C66A16}" srcOrd="0" destOrd="0" presId="urn:microsoft.com/office/officeart/2005/8/layout/list1"/>
    <dgm:cxn modelId="{C5DBB855-B39F-48A0-B9CF-724135E4C4A9}" type="presOf" srcId="{24836A4D-907B-495B-B69E-2CBA811BEA31}" destId="{FBCC76B2-018C-491F-A8AC-632DB022CA5D}" srcOrd="0" destOrd="0" presId="urn:microsoft.com/office/officeart/2005/8/layout/list1"/>
    <dgm:cxn modelId="{BAFADB30-856E-42DE-A09A-2FB247906682}" type="presOf" srcId="{8A68CA5C-4E4C-47B6-BCDD-EC1C26192769}" destId="{C425FB99-924D-4E22-873B-3517EBA4EFD7}" srcOrd="1" destOrd="0" presId="urn:microsoft.com/office/officeart/2005/8/layout/list1"/>
    <dgm:cxn modelId="{0DC28E30-F742-4C48-BE49-4EECBA97F291}" type="presOf" srcId="{07CF9583-6EAE-4A85-AC57-E54F0881CD98}" destId="{E789EF13-C3EC-4EA5-8CF0-8318D8FF70F8}" srcOrd="0" destOrd="0" presId="urn:microsoft.com/office/officeart/2005/8/layout/list1"/>
    <dgm:cxn modelId="{B88BCBB8-98D1-4B6A-92D1-8D7D4F0E901E}" type="presOf" srcId="{8A68CA5C-4E4C-47B6-BCDD-EC1C26192769}" destId="{DCDE7621-8972-483A-A795-BF1B192EC6F3}" srcOrd="0" destOrd="0" presId="urn:microsoft.com/office/officeart/2005/8/layout/list1"/>
    <dgm:cxn modelId="{44DCE9E5-383A-4C67-A23F-9F45A0442A76}" srcId="{CF9BB74A-A03B-4007-9F5A-069655D3280E}" destId="{A45BA5D4-098D-4671-8ABB-409F5CD37585}" srcOrd="3" destOrd="0" parTransId="{1DB48DDA-C98A-44A5-990F-EF732343C9DA}" sibTransId="{9A576C66-BF67-49D0-A59A-EA191B6DBE37}"/>
    <dgm:cxn modelId="{9A19ABC6-4947-4D86-8ABB-A5255DA788A9}" type="presOf" srcId="{07CF9583-6EAE-4A85-AC57-E54F0881CD98}" destId="{FE2117E2-DF09-4EA4-A6E8-903C9BD6C8F3}" srcOrd="1" destOrd="0" presId="urn:microsoft.com/office/officeart/2005/8/layout/list1"/>
    <dgm:cxn modelId="{CA222587-3C4D-4686-B979-E93EA21C94EB}" srcId="{CF9BB74A-A03B-4007-9F5A-069655D3280E}" destId="{07CF9583-6EAE-4A85-AC57-E54F0881CD98}" srcOrd="0" destOrd="0" parTransId="{EAF71F1E-1FE6-4FF8-879B-6B3A1926FBA6}" sibTransId="{7CC73D95-5DDB-429A-9D2E-1D4702EAC8B3}"/>
    <dgm:cxn modelId="{5B931265-653F-46BA-B769-54C474E1A238}" srcId="{CF9BB74A-A03B-4007-9F5A-069655D3280E}" destId="{24836A4D-907B-495B-B69E-2CBA811BEA31}" srcOrd="2" destOrd="0" parTransId="{C07EA93A-FC4E-4ED9-AA3B-EF7F4DAE8ECA}" sibTransId="{D4BDCB66-774A-4384-9212-954AC2C00A8D}"/>
    <dgm:cxn modelId="{BF796511-6DFC-41CD-B80A-63C28E137A56}" type="presOf" srcId="{A45BA5D4-098D-4671-8ABB-409F5CD37585}" destId="{6824CFFA-A5AB-44C1-B9AD-3CC4CE800983}" srcOrd="0" destOrd="0" presId="urn:microsoft.com/office/officeart/2005/8/layout/list1"/>
    <dgm:cxn modelId="{C583EE8B-D659-40F7-8FBF-7A44710A24E7}" type="presParOf" srcId="{D0EB5BFD-8968-44A6-AD55-D0BCD6C66A16}" destId="{900FB327-D1F1-4A92-9017-23B8647FBEF1}" srcOrd="0" destOrd="0" presId="urn:microsoft.com/office/officeart/2005/8/layout/list1"/>
    <dgm:cxn modelId="{D2547795-2C41-479D-AEA5-59E8A36C44ED}" type="presParOf" srcId="{900FB327-D1F1-4A92-9017-23B8647FBEF1}" destId="{E789EF13-C3EC-4EA5-8CF0-8318D8FF70F8}" srcOrd="0" destOrd="0" presId="urn:microsoft.com/office/officeart/2005/8/layout/list1"/>
    <dgm:cxn modelId="{7E6756B2-F19D-49AD-BFEF-A9DE19FFFA9C}" type="presParOf" srcId="{900FB327-D1F1-4A92-9017-23B8647FBEF1}" destId="{FE2117E2-DF09-4EA4-A6E8-903C9BD6C8F3}" srcOrd="1" destOrd="0" presId="urn:microsoft.com/office/officeart/2005/8/layout/list1"/>
    <dgm:cxn modelId="{F7AF444F-6A2F-49EA-87C6-3BC8E8FEFD18}" type="presParOf" srcId="{D0EB5BFD-8968-44A6-AD55-D0BCD6C66A16}" destId="{9AEFD9AA-49B8-4389-8537-2BF400D7852C}" srcOrd="1" destOrd="0" presId="urn:microsoft.com/office/officeart/2005/8/layout/list1"/>
    <dgm:cxn modelId="{A12E99BA-74B5-4B7A-B721-EA4492673B24}" type="presParOf" srcId="{D0EB5BFD-8968-44A6-AD55-D0BCD6C66A16}" destId="{C4A31946-DE46-454C-852F-90A9DB1EF319}" srcOrd="2" destOrd="0" presId="urn:microsoft.com/office/officeart/2005/8/layout/list1"/>
    <dgm:cxn modelId="{4D9844B2-F414-4260-B5F5-5CFD4830F615}" type="presParOf" srcId="{D0EB5BFD-8968-44A6-AD55-D0BCD6C66A16}" destId="{916756C4-BBD5-4D7A-82F1-16B3B5AE2309}" srcOrd="3" destOrd="0" presId="urn:microsoft.com/office/officeart/2005/8/layout/list1"/>
    <dgm:cxn modelId="{59E0431B-D8A3-44C1-A8AB-0BCF292C383D}" type="presParOf" srcId="{D0EB5BFD-8968-44A6-AD55-D0BCD6C66A16}" destId="{42FFD2E6-D57C-40D5-BDB8-54A3EA183867}" srcOrd="4" destOrd="0" presId="urn:microsoft.com/office/officeart/2005/8/layout/list1"/>
    <dgm:cxn modelId="{9238FA1F-B075-4CB6-AE7A-12728FCC218B}" type="presParOf" srcId="{42FFD2E6-D57C-40D5-BDB8-54A3EA183867}" destId="{DCDE7621-8972-483A-A795-BF1B192EC6F3}" srcOrd="0" destOrd="0" presId="urn:microsoft.com/office/officeart/2005/8/layout/list1"/>
    <dgm:cxn modelId="{AD874A34-8A78-4033-816A-386F9BA6D6CA}" type="presParOf" srcId="{42FFD2E6-D57C-40D5-BDB8-54A3EA183867}" destId="{C425FB99-924D-4E22-873B-3517EBA4EFD7}" srcOrd="1" destOrd="0" presId="urn:microsoft.com/office/officeart/2005/8/layout/list1"/>
    <dgm:cxn modelId="{0C371982-231C-42DB-84AF-3A892DB0041F}" type="presParOf" srcId="{D0EB5BFD-8968-44A6-AD55-D0BCD6C66A16}" destId="{F0F53283-621C-4AB8-A642-F2D9E8CE19A3}" srcOrd="5" destOrd="0" presId="urn:microsoft.com/office/officeart/2005/8/layout/list1"/>
    <dgm:cxn modelId="{23AE105F-16D1-4C1E-A2F1-27BAAB7194FF}" type="presParOf" srcId="{D0EB5BFD-8968-44A6-AD55-D0BCD6C66A16}" destId="{09CACA46-B6FC-4E8B-83EF-BC90A28F6E8E}" srcOrd="6" destOrd="0" presId="urn:microsoft.com/office/officeart/2005/8/layout/list1"/>
    <dgm:cxn modelId="{732F391F-1C52-4637-B2F1-F0F6131F2A22}" type="presParOf" srcId="{D0EB5BFD-8968-44A6-AD55-D0BCD6C66A16}" destId="{A95000B3-5D9C-4D57-AF74-983FA028FA44}" srcOrd="7" destOrd="0" presId="urn:microsoft.com/office/officeart/2005/8/layout/list1"/>
    <dgm:cxn modelId="{1C9803ED-ABB2-4FCC-9D93-12726A83FC46}" type="presParOf" srcId="{D0EB5BFD-8968-44A6-AD55-D0BCD6C66A16}" destId="{12B17CEC-5D94-41D1-A08B-FEEF1E68A8E1}" srcOrd="8" destOrd="0" presId="urn:microsoft.com/office/officeart/2005/8/layout/list1"/>
    <dgm:cxn modelId="{61855E14-7459-41D2-98CF-216D3126082A}" type="presParOf" srcId="{12B17CEC-5D94-41D1-A08B-FEEF1E68A8E1}" destId="{FBCC76B2-018C-491F-A8AC-632DB022CA5D}" srcOrd="0" destOrd="0" presId="urn:microsoft.com/office/officeart/2005/8/layout/list1"/>
    <dgm:cxn modelId="{12EAA19D-B461-4811-A96E-B87026E7E429}" type="presParOf" srcId="{12B17CEC-5D94-41D1-A08B-FEEF1E68A8E1}" destId="{34CAB64F-FDB4-4EA3-A066-7161E0C031A8}" srcOrd="1" destOrd="0" presId="urn:microsoft.com/office/officeart/2005/8/layout/list1"/>
    <dgm:cxn modelId="{E44DA0FD-58A2-4985-9657-C28D0C0CB0D2}" type="presParOf" srcId="{D0EB5BFD-8968-44A6-AD55-D0BCD6C66A16}" destId="{6D5DB55C-18FF-4B79-8B1D-56C0E284DBC9}" srcOrd="9" destOrd="0" presId="urn:microsoft.com/office/officeart/2005/8/layout/list1"/>
    <dgm:cxn modelId="{C0932CF6-0E5E-4A4E-B1BE-9DC5798EE1DC}" type="presParOf" srcId="{D0EB5BFD-8968-44A6-AD55-D0BCD6C66A16}" destId="{9DACA9D0-3F05-4C70-A962-7BC6E422640F}" srcOrd="10" destOrd="0" presId="urn:microsoft.com/office/officeart/2005/8/layout/list1"/>
    <dgm:cxn modelId="{F26EFFCC-4278-4BC6-9A1F-17EB80EC3D4E}" type="presParOf" srcId="{D0EB5BFD-8968-44A6-AD55-D0BCD6C66A16}" destId="{7E8CF122-87CE-43FB-9847-04FDFAB240AF}" srcOrd="11" destOrd="0" presId="urn:microsoft.com/office/officeart/2005/8/layout/list1"/>
    <dgm:cxn modelId="{432C857D-5461-454F-8A2A-331EB6D18DF7}" type="presParOf" srcId="{D0EB5BFD-8968-44A6-AD55-D0BCD6C66A16}" destId="{3157266B-36DB-41AD-98DC-1BF721BECCC3}" srcOrd="12" destOrd="0" presId="urn:microsoft.com/office/officeart/2005/8/layout/list1"/>
    <dgm:cxn modelId="{14737AAE-F977-4B68-92E9-43317A046C94}" type="presParOf" srcId="{3157266B-36DB-41AD-98DC-1BF721BECCC3}" destId="{6824CFFA-A5AB-44C1-B9AD-3CC4CE800983}" srcOrd="0" destOrd="0" presId="urn:microsoft.com/office/officeart/2005/8/layout/list1"/>
    <dgm:cxn modelId="{020B84F6-4E33-421F-A431-D20307E896E7}" type="presParOf" srcId="{3157266B-36DB-41AD-98DC-1BF721BECCC3}" destId="{8F0AC5EE-107A-4F9B-B5D8-888CEA65F8E6}" srcOrd="1" destOrd="0" presId="urn:microsoft.com/office/officeart/2005/8/layout/list1"/>
    <dgm:cxn modelId="{4318FEB6-7EE1-4D28-8D37-A4F68C771008}" type="presParOf" srcId="{D0EB5BFD-8968-44A6-AD55-D0BCD6C66A16}" destId="{534267CA-79B1-4818-B479-07BE7F96108D}" srcOrd="13" destOrd="0" presId="urn:microsoft.com/office/officeart/2005/8/layout/list1"/>
    <dgm:cxn modelId="{4E01F183-0E0F-4478-BAFE-CFD463C8D808}" type="presParOf" srcId="{D0EB5BFD-8968-44A6-AD55-D0BCD6C66A16}" destId="{14121379-A813-48CF-99E2-0C5E9F15928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7A434E-B82F-44A7-B442-E8FFCC5BAAEC}" type="doc">
      <dgm:prSet loTypeId="urn:microsoft.com/office/officeart/2005/8/layout/vProcess5" loCatId="process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984EC136-267D-4853-84EE-5A05EC18385E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es-MX" sz="1600" b="1" dirty="0" smtClean="0">
              <a:solidFill>
                <a:schemeClr val="bg1"/>
              </a:solidFill>
            </a:rPr>
            <a:t>Fortalecimiento</a:t>
          </a:r>
          <a:r>
            <a:rPr lang="es-MX" sz="1600" b="1" baseline="0" dirty="0" smtClean="0">
              <a:solidFill>
                <a:schemeClr val="bg1"/>
              </a:solidFill>
            </a:rPr>
            <a:t> del </a:t>
          </a:r>
          <a:r>
            <a:rPr lang="es-MX" sz="1600" b="1" baseline="0" dirty="0" err="1" smtClean="0">
              <a:solidFill>
                <a:schemeClr val="bg1"/>
              </a:solidFill>
            </a:rPr>
            <a:t>PbR</a:t>
          </a:r>
          <a:endParaRPr lang="es-MX" sz="1600" b="1" dirty="0">
            <a:solidFill>
              <a:schemeClr val="bg1"/>
            </a:solidFill>
          </a:endParaRPr>
        </a:p>
      </dgm:t>
    </dgm:pt>
    <dgm:pt modelId="{06235892-0389-46F5-A357-EC21C8FE01C7}" type="parTrans" cxnId="{3A4DD48F-9769-4CB0-9D03-07660C0D0EF1}">
      <dgm:prSet/>
      <dgm:spPr/>
      <dgm:t>
        <a:bodyPr/>
        <a:lstStyle/>
        <a:p>
          <a:endParaRPr lang="es-MX" sz="1800"/>
        </a:p>
      </dgm:t>
    </dgm:pt>
    <dgm:pt modelId="{78CA25D6-79DC-4730-9A29-D928A98BD4A5}" type="sibTrans" cxnId="{3A4DD48F-9769-4CB0-9D03-07660C0D0EF1}">
      <dgm:prSet custT="1"/>
      <dgm:spPr/>
      <dgm:t>
        <a:bodyPr/>
        <a:lstStyle/>
        <a:p>
          <a:endParaRPr lang="es-MX" sz="2000"/>
        </a:p>
      </dgm:t>
    </dgm:pt>
    <dgm:pt modelId="{647E9F1F-D801-4758-8019-50A04634172F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es-MX" sz="1600" b="1" dirty="0" smtClean="0">
              <a:solidFill>
                <a:schemeClr val="bg1"/>
              </a:solidFill>
            </a:rPr>
            <a:t>Alineación</a:t>
          </a:r>
          <a:r>
            <a:rPr lang="es-MX" sz="1600" b="1" baseline="0" dirty="0" smtClean="0">
              <a:solidFill>
                <a:schemeClr val="bg1"/>
              </a:solidFill>
            </a:rPr>
            <a:t> y contraste con los objetivos y resultados de las delegaciones o municipios. </a:t>
          </a:r>
          <a:endParaRPr lang="es-MX" sz="1600" b="1" dirty="0">
            <a:solidFill>
              <a:schemeClr val="bg1"/>
            </a:solidFill>
          </a:endParaRPr>
        </a:p>
      </dgm:t>
    </dgm:pt>
    <dgm:pt modelId="{7083A699-7205-45EF-9479-31B850AA1C8C}" type="parTrans" cxnId="{75869D50-1137-4A89-8534-E8E42520C489}">
      <dgm:prSet/>
      <dgm:spPr/>
      <dgm:t>
        <a:bodyPr/>
        <a:lstStyle/>
        <a:p>
          <a:endParaRPr lang="es-MX" sz="1800"/>
        </a:p>
      </dgm:t>
    </dgm:pt>
    <dgm:pt modelId="{19E20AF4-E425-4FF7-9FF3-7DD5C42AA730}" type="sibTrans" cxnId="{75869D50-1137-4A89-8534-E8E42520C489}">
      <dgm:prSet custT="1"/>
      <dgm:spPr/>
      <dgm:t>
        <a:bodyPr/>
        <a:lstStyle/>
        <a:p>
          <a:endParaRPr lang="es-MX" sz="2000"/>
        </a:p>
      </dgm:t>
    </dgm:pt>
    <dgm:pt modelId="{6F3D3385-7FF0-4AD8-BB2D-D8F1F2427E32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es-MX" sz="1600" b="1" dirty="0" smtClean="0">
              <a:solidFill>
                <a:schemeClr val="bg1"/>
              </a:solidFill>
            </a:rPr>
            <a:t>Documentación</a:t>
          </a:r>
          <a:r>
            <a:rPr lang="es-MX" sz="1600" b="1" baseline="0" dirty="0" smtClean="0">
              <a:solidFill>
                <a:schemeClr val="bg1"/>
              </a:solidFill>
            </a:rPr>
            <a:t>  y legitimización del proceso de planeación en la CDMX. </a:t>
          </a:r>
          <a:endParaRPr lang="es-MX" sz="1600" b="1" dirty="0">
            <a:solidFill>
              <a:schemeClr val="bg1"/>
            </a:solidFill>
          </a:endParaRPr>
        </a:p>
      </dgm:t>
    </dgm:pt>
    <dgm:pt modelId="{D2943508-2A62-4B77-80E7-7166D816FA82}" type="parTrans" cxnId="{8D7BFD1F-8365-4869-BBF2-21B8ED9224A5}">
      <dgm:prSet/>
      <dgm:spPr/>
      <dgm:t>
        <a:bodyPr/>
        <a:lstStyle/>
        <a:p>
          <a:endParaRPr lang="es-MX" sz="1800"/>
        </a:p>
      </dgm:t>
    </dgm:pt>
    <dgm:pt modelId="{042F89F1-5155-4C5B-B9A7-CBF574DC54C0}" type="sibTrans" cxnId="{8D7BFD1F-8365-4869-BBF2-21B8ED9224A5}">
      <dgm:prSet/>
      <dgm:spPr/>
      <dgm:t>
        <a:bodyPr/>
        <a:lstStyle/>
        <a:p>
          <a:endParaRPr lang="es-MX" sz="1800"/>
        </a:p>
      </dgm:t>
    </dgm:pt>
    <dgm:pt modelId="{C4D86B0C-A9DF-49A2-A0EB-C69144764FD6}">
      <dgm:prSet custT="1"/>
      <dgm:spPr>
        <a:solidFill>
          <a:srgbClr val="CC9900"/>
        </a:solidFill>
      </dgm:spPr>
      <dgm:t>
        <a:bodyPr/>
        <a:lstStyle/>
        <a:p>
          <a:pPr algn="ctr"/>
          <a:r>
            <a:rPr lang="es-MX" sz="1600" b="1" dirty="0" smtClean="0">
              <a:solidFill>
                <a:schemeClr val="bg1"/>
              </a:solidFill>
            </a:rPr>
            <a:t>Rediseño de las instituciones y profesionalización de los servidores públicos en el tema. </a:t>
          </a:r>
          <a:endParaRPr lang="es-MX" sz="1600" b="1" dirty="0">
            <a:solidFill>
              <a:schemeClr val="bg1"/>
            </a:solidFill>
          </a:endParaRPr>
        </a:p>
      </dgm:t>
    </dgm:pt>
    <dgm:pt modelId="{65C7E8E8-50AD-4ABE-B83F-ED82918A78BD}" type="parTrans" cxnId="{5B1BB881-E449-469E-9F4E-889AE687A002}">
      <dgm:prSet/>
      <dgm:spPr/>
      <dgm:t>
        <a:bodyPr/>
        <a:lstStyle/>
        <a:p>
          <a:endParaRPr lang="es-MX" sz="1800"/>
        </a:p>
      </dgm:t>
    </dgm:pt>
    <dgm:pt modelId="{609D2B06-2F34-4F32-AB33-85EC517DBDCE}" type="sibTrans" cxnId="{5B1BB881-E449-469E-9F4E-889AE687A002}">
      <dgm:prSet custT="1"/>
      <dgm:spPr/>
      <dgm:t>
        <a:bodyPr/>
        <a:lstStyle/>
        <a:p>
          <a:endParaRPr lang="es-MX" sz="2000"/>
        </a:p>
      </dgm:t>
    </dgm:pt>
    <dgm:pt modelId="{0974C3CA-3D06-49CA-93F8-E68051244E5D}">
      <dgm:prSet custT="1"/>
      <dgm:spPr>
        <a:solidFill>
          <a:srgbClr val="CC9900"/>
        </a:solidFill>
      </dgm:spPr>
      <dgm:t>
        <a:bodyPr/>
        <a:lstStyle/>
        <a:p>
          <a:pPr algn="ctr"/>
          <a:r>
            <a:rPr lang="es-MX" sz="1600" b="1" dirty="0" smtClean="0">
              <a:solidFill>
                <a:schemeClr val="bg1"/>
              </a:solidFill>
            </a:rPr>
            <a:t>Fortalecimiento de los pilares de la </a:t>
          </a:r>
          <a:r>
            <a:rPr lang="es-MX" sz="1600" b="1" dirty="0" err="1" smtClean="0">
              <a:solidFill>
                <a:schemeClr val="bg1"/>
              </a:solidFill>
            </a:rPr>
            <a:t>GpR</a:t>
          </a:r>
          <a:r>
            <a:rPr lang="es-MX" sz="1600" b="1" dirty="0" smtClean="0">
              <a:solidFill>
                <a:schemeClr val="bg1"/>
              </a:solidFill>
            </a:rPr>
            <a:t>.</a:t>
          </a:r>
          <a:endParaRPr lang="es-MX" sz="1600" b="1" dirty="0">
            <a:solidFill>
              <a:schemeClr val="bg1"/>
            </a:solidFill>
          </a:endParaRPr>
        </a:p>
      </dgm:t>
    </dgm:pt>
    <dgm:pt modelId="{16E1C388-85B8-44A9-AEC3-4456BBE46BA0}" type="parTrans" cxnId="{388DE9AF-559A-4ED9-BDCA-A45FB6D35E34}">
      <dgm:prSet/>
      <dgm:spPr/>
      <dgm:t>
        <a:bodyPr/>
        <a:lstStyle/>
        <a:p>
          <a:endParaRPr lang="es-MX" sz="1800"/>
        </a:p>
      </dgm:t>
    </dgm:pt>
    <dgm:pt modelId="{47FFA584-F148-445D-B44C-F586995D9372}" type="sibTrans" cxnId="{388DE9AF-559A-4ED9-BDCA-A45FB6D35E34}">
      <dgm:prSet custT="1"/>
      <dgm:spPr/>
      <dgm:t>
        <a:bodyPr/>
        <a:lstStyle/>
        <a:p>
          <a:endParaRPr lang="es-MX" sz="2000"/>
        </a:p>
      </dgm:t>
    </dgm:pt>
    <dgm:pt modelId="{135FEA7B-B4AC-43EA-9051-7A81323280DD}" type="pres">
      <dgm:prSet presAssocID="{4B7A434E-B82F-44A7-B442-E8FFCC5BAAE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5B984B0-3609-4B8B-A728-0140891245BC}" type="pres">
      <dgm:prSet presAssocID="{4B7A434E-B82F-44A7-B442-E8FFCC5BAAEC}" presName="dummyMaxCanvas" presStyleCnt="0">
        <dgm:presLayoutVars/>
      </dgm:prSet>
      <dgm:spPr/>
      <dgm:t>
        <a:bodyPr/>
        <a:lstStyle/>
        <a:p>
          <a:endParaRPr lang="es-MX"/>
        </a:p>
      </dgm:t>
    </dgm:pt>
    <dgm:pt modelId="{517A301C-17EF-4E56-AA7F-81751673CA30}" type="pres">
      <dgm:prSet presAssocID="{4B7A434E-B82F-44A7-B442-E8FFCC5BAAE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8CE6BCD-666D-4AC3-B04F-7091C30CBB7F}" type="pres">
      <dgm:prSet presAssocID="{4B7A434E-B82F-44A7-B442-E8FFCC5BAAE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4907594-451E-4F12-B48E-833B55FE6FE7}" type="pres">
      <dgm:prSet presAssocID="{4B7A434E-B82F-44A7-B442-E8FFCC5BAAE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BC51FD8-2702-4BB1-9A24-23CA45348418}" type="pres">
      <dgm:prSet presAssocID="{4B7A434E-B82F-44A7-B442-E8FFCC5BAAE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308E8FA-B13E-489E-B126-C515F1DF0464}" type="pres">
      <dgm:prSet presAssocID="{4B7A434E-B82F-44A7-B442-E8FFCC5BAAE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FD5F87F-9A17-4CC1-AC23-DA9B10F338A6}" type="pres">
      <dgm:prSet presAssocID="{4B7A434E-B82F-44A7-B442-E8FFCC5BAAEC}" presName="FiveConn_1-2" presStyleLbl="fgAccFollowNode1" presStyleIdx="0" presStyleCnt="4" custAng="108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799C3C3-DB10-44A9-91B6-6E024421422C}" type="pres">
      <dgm:prSet presAssocID="{4B7A434E-B82F-44A7-B442-E8FFCC5BAAEC}" presName="FiveConn_2-3" presStyleLbl="fgAccFollowNode1" presStyleIdx="1" presStyleCnt="4" custAng="108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AE8D08B-7F45-48ED-B9F3-3EDA3EDC2E55}" type="pres">
      <dgm:prSet presAssocID="{4B7A434E-B82F-44A7-B442-E8FFCC5BAAEC}" presName="FiveConn_3-4" presStyleLbl="fgAccFollowNode1" presStyleIdx="2" presStyleCnt="4" custAng="108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31B4EEF-71E2-4F0E-85B2-DE12AAD8ED15}" type="pres">
      <dgm:prSet presAssocID="{4B7A434E-B82F-44A7-B442-E8FFCC5BAAEC}" presName="FiveConn_4-5" presStyleLbl="fgAccFollowNode1" presStyleIdx="3" presStyleCnt="4" custAng="108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3254103-D491-4B6C-97A0-997416C69EB7}" type="pres">
      <dgm:prSet presAssocID="{4B7A434E-B82F-44A7-B442-E8FFCC5BAAE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2C4A559-8658-4603-BE42-9234C4310C64}" type="pres">
      <dgm:prSet presAssocID="{4B7A434E-B82F-44A7-B442-E8FFCC5BAAE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5B7458-52F7-40C9-8912-F5F710EFEC1B}" type="pres">
      <dgm:prSet presAssocID="{4B7A434E-B82F-44A7-B442-E8FFCC5BAAE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B87969F-E1FC-4980-8207-0F64DACC7E88}" type="pres">
      <dgm:prSet presAssocID="{4B7A434E-B82F-44A7-B442-E8FFCC5BAAE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F0FA08E-12A1-4369-969F-872E669C9B56}" type="pres">
      <dgm:prSet presAssocID="{4B7A434E-B82F-44A7-B442-E8FFCC5BAAE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B1BB881-E449-469E-9F4E-889AE687A002}" srcId="{4B7A434E-B82F-44A7-B442-E8FFCC5BAAEC}" destId="{C4D86B0C-A9DF-49A2-A0EB-C69144764FD6}" srcOrd="1" destOrd="0" parTransId="{65C7E8E8-50AD-4ABE-B83F-ED82918A78BD}" sibTransId="{609D2B06-2F34-4F32-AB33-85EC517DBDCE}"/>
    <dgm:cxn modelId="{932F320F-39E5-482C-927D-91667036EF3B}" type="presOf" srcId="{47FFA584-F148-445D-B44C-F586995D9372}" destId="{C31B4EEF-71E2-4F0E-85B2-DE12AAD8ED15}" srcOrd="0" destOrd="0" presId="urn:microsoft.com/office/officeart/2005/8/layout/vProcess5"/>
    <dgm:cxn modelId="{D127F74F-238E-416A-AAA3-0CD04C94E220}" type="presOf" srcId="{C4D86B0C-A9DF-49A2-A0EB-C69144764FD6}" destId="{72C4A559-8658-4603-BE42-9234C4310C64}" srcOrd="1" destOrd="0" presId="urn:microsoft.com/office/officeart/2005/8/layout/vProcess5"/>
    <dgm:cxn modelId="{84C92097-4B88-4E4B-B8C5-8B21BACF8121}" type="presOf" srcId="{78CA25D6-79DC-4730-9A29-D928A98BD4A5}" destId="{FFD5F87F-9A17-4CC1-AC23-DA9B10F338A6}" srcOrd="0" destOrd="0" presId="urn:microsoft.com/office/officeart/2005/8/layout/vProcess5"/>
    <dgm:cxn modelId="{3ADBE3B2-FD53-4EC2-946B-47BCA99E1C57}" type="presOf" srcId="{6F3D3385-7FF0-4AD8-BB2D-D8F1F2427E32}" destId="{DF0FA08E-12A1-4369-969F-872E669C9B56}" srcOrd="1" destOrd="0" presId="urn:microsoft.com/office/officeart/2005/8/layout/vProcess5"/>
    <dgm:cxn modelId="{8D7BFD1F-8365-4869-BBF2-21B8ED9224A5}" srcId="{4B7A434E-B82F-44A7-B442-E8FFCC5BAAEC}" destId="{6F3D3385-7FF0-4AD8-BB2D-D8F1F2427E32}" srcOrd="4" destOrd="0" parTransId="{D2943508-2A62-4B77-80E7-7166D816FA82}" sibTransId="{042F89F1-5155-4C5B-B9A7-CBF574DC54C0}"/>
    <dgm:cxn modelId="{D620BDA3-845F-4EE8-A6B3-3D75DA794A49}" type="presOf" srcId="{0974C3CA-3D06-49CA-93F8-E68051244E5D}" destId="{FB87969F-E1FC-4980-8207-0F64DACC7E88}" srcOrd="1" destOrd="0" presId="urn:microsoft.com/office/officeart/2005/8/layout/vProcess5"/>
    <dgm:cxn modelId="{0BCB34A3-DDDA-4366-A648-2D048B7D1A6F}" type="presOf" srcId="{647E9F1F-D801-4758-8019-50A04634172F}" destId="{915B7458-52F7-40C9-8912-F5F710EFEC1B}" srcOrd="1" destOrd="0" presId="urn:microsoft.com/office/officeart/2005/8/layout/vProcess5"/>
    <dgm:cxn modelId="{5FA9D5B0-A3D5-4219-92DC-6C86F1D779F3}" type="presOf" srcId="{609D2B06-2F34-4F32-AB33-85EC517DBDCE}" destId="{0799C3C3-DB10-44A9-91B6-6E024421422C}" srcOrd="0" destOrd="0" presId="urn:microsoft.com/office/officeart/2005/8/layout/vProcess5"/>
    <dgm:cxn modelId="{75869D50-1137-4A89-8534-E8E42520C489}" srcId="{4B7A434E-B82F-44A7-B442-E8FFCC5BAAEC}" destId="{647E9F1F-D801-4758-8019-50A04634172F}" srcOrd="2" destOrd="0" parTransId="{7083A699-7205-45EF-9479-31B850AA1C8C}" sibTransId="{19E20AF4-E425-4FF7-9FF3-7DD5C42AA730}"/>
    <dgm:cxn modelId="{0079310F-1D9C-44D4-8C6F-F4E9D71CF25C}" type="presOf" srcId="{4B7A434E-B82F-44A7-B442-E8FFCC5BAAEC}" destId="{135FEA7B-B4AC-43EA-9051-7A81323280DD}" srcOrd="0" destOrd="0" presId="urn:microsoft.com/office/officeart/2005/8/layout/vProcess5"/>
    <dgm:cxn modelId="{E8AFF61C-BD37-45B5-9B12-F95A8C56ABC2}" type="presOf" srcId="{647E9F1F-D801-4758-8019-50A04634172F}" destId="{44907594-451E-4F12-B48E-833B55FE6FE7}" srcOrd="0" destOrd="0" presId="urn:microsoft.com/office/officeart/2005/8/layout/vProcess5"/>
    <dgm:cxn modelId="{07DC15B5-58FD-4F58-8380-021E57AACF4A}" type="presOf" srcId="{C4D86B0C-A9DF-49A2-A0EB-C69144764FD6}" destId="{98CE6BCD-666D-4AC3-B04F-7091C30CBB7F}" srcOrd="0" destOrd="0" presId="urn:microsoft.com/office/officeart/2005/8/layout/vProcess5"/>
    <dgm:cxn modelId="{B5537B09-E4A9-4F8E-8AD6-6E30B760972C}" type="presOf" srcId="{984EC136-267D-4853-84EE-5A05EC18385E}" destId="{A3254103-D491-4B6C-97A0-997416C69EB7}" srcOrd="1" destOrd="0" presId="urn:microsoft.com/office/officeart/2005/8/layout/vProcess5"/>
    <dgm:cxn modelId="{0F72098E-6176-4507-ABCD-43CAE4CBEB5E}" type="presOf" srcId="{984EC136-267D-4853-84EE-5A05EC18385E}" destId="{517A301C-17EF-4E56-AA7F-81751673CA30}" srcOrd="0" destOrd="0" presId="urn:microsoft.com/office/officeart/2005/8/layout/vProcess5"/>
    <dgm:cxn modelId="{3A4DD48F-9769-4CB0-9D03-07660C0D0EF1}" srcId="{4B7A434E-B82F-44A7-B442-E8FFCC5BAAEC}" destId="{984EC136-267D-4853-84EE-5A05EC18385E}" srcOrd="0" destOrd="0" parTransId="{06235892-0389-46F5-A357-EC21C8FE01C7}" sibTransId="{78CA25D6-79DC-4730-9A29-D928A98BD4A5}"/>
    <dgm:cxn modelId="{EFF234E1-22A3-491E-9B53-8BCD8CC705C3}" type="presOf" srcId="{6F3D3385-7FF0-4AD8-BB2D-D8F1F2427E32}" destId="{5308E8FA-B13E-489E-B126-C515F1DF0464}" srcOrd="0" destOrd="0" presId="urn:microsoft.com/office/officeart/2005/8/layout/vProcess5"/>
    <dgm:cxn modelId="{75092DA8-996E-402B-B49F-9BBC40C46D45}" type="presOf" srcId="{0974C3CA-3D06-49CA-93F8-E68051244E5D}" destId="{9BC51FD8-2702-4BB1-9A24-23CA45348418}" srcOrd="0" destOrd="0" presId="urn:microsoft.com/office/officeart/2005/8/layout/vProcess5"/>
    <dgm:cxn modelId="{388DE9AF-559A-4ED9-BDCA-A45FB6D35E34}" srcId="{4B7A434E-B82F-44A7-B442-E8FFCC5BAAEC}" destId="{0974C3CA-3D06-49CA-93F8-E68051244E5D}" srcOrd="3" destOrd="0" parTransId="{16E1C388-85B8-44A9-AEC3-4456BBE46BA0}" sibTransId="{47FFA584-F148-445D-B44C-F586995D9372}"/>
    <dgm:cxn modelId="{11B4617C-5502-48BD-B755-9E5743F3BBCE}" type="presOf" srcId="{19E20AF4-E425-4FF7-9FF3-7DD5C42AA730}" destId="{FAE8D08B-7F45-48ED-B9F3-3EDA3EDC2E55}" srcOrd="0" destOrd="0" presId="urn:microsoft.com/office/officeart/2005/8/layout/vProcess5"/>
    <dgm:cxn modelId="{BAEE8785-3399-4F3B-8C70-7A5D5232024D}" type="presParOf" srcId="{135FEA7B-B4AC-43EA-9051-7A81323280DD}" destId="{D5B984B0-3609-4B8B-A728-0140891245BC}" srcOrd="0" destOrd="0" presId="urn:microsoft.com/office/officeart/2005/8/layout/vProcess5"/>
    <dgm:cxn modelId="{C9FA057D-B4F3-4BA6-9126-676A95D4C2D8}" type="presParOf" srcId="{135FEA7B-B4AC-43EA-9051-7A81323280DD}" destId="{517A301C-17EF-4E56-AA7F-81751673CA30}" srcOrd="1" destOrd="0" presId="urn:microsoft.com/office/officeart/2005/8/layout/vProcess5"/>
    <dgm:cxn modelId="{9F5F3428-1061-4683-B964-A5F32C700D75}" type="presParOf" srcId="{135FEA7B-B4AC-43EA-9051-7A81323280DD}" destId="{98CE6BCD-666D-4AC3-B04F-7091C30CBB7F}" srcOrd="2" destOrd="0" presId="urn:microsoft.com/office/officeart/2005/8/layout/vProcess5"/>
    <dgm:cxn modelId="{94A91203-CF7E-472D-83A0-752FE045AB0D}" type="presParOf" srcId="{135FEA7B-B4AC-43EA-9051-7A81323280DD}" destId="{44907594-451E-4F12-B48E-833B55FE6FE7}" srcOrd="3" destOrd="0" presId="urn:microsoft.com/office/officeart/2005/8/layout/vProcess5"/>
    <dgm:cxn modelId="{82AC2018-CE03-4F8D-9E73-3D57F256DD75}" type="presParOf" srcId="{135FEA7B-B4AC-43EA-9051-7A81323280DD}" destId="{9BC51FD8-2702-4BB1-9A24-23CA45348418}" srcOrd="4" destOrd="0" presId="urn:microsoft.com/office/officeart/2005/8/layout/vProcess5"/>
    <dgm:cxn modelId="{20E432CA-B55F-49A9-9A3D-EF3EA817C417}" type="presParOf" srcId="{135FEA7B-B4AC-43EA-9051-7A81323280DD}" destId="{5308E8FA-B13E-489E-B126-C515F1DF0464}" srcOrd="5" destOrd="0" presId="urn:microsoft.com/office/officeart/2005/8/layout/vProcess5"/>
    <dgm:cxn modelId="{C56CB192-FE56-4FC8-864C-41B727B69FD0}" type="presParOf" srcId="{135FEA7B-B4AC-43EA-9051-7A81323280DD}" destId="{FFD5F87F-9A17-4CC1-AC23-DA9B10F338A6}" srcOrd="6" destOrd="0" presId="urn:microsoft.com/office/officeart/2005/8/layout/vProcess5"/>
    <dgm:cxn modelId="{35BE7C96-6C75-4371-8981-42A928EA55AF}" type="presParOf" srcId="{135FEA7B-B4AC-43EA-9051-7A81323280DD}" destId="{0799C3C3-DB10-44A9-91B6-6E024421422C}" srcOrd="7" destOrd="0" presId="urn:microsoft.com/office/officeart/2005/8/layout/vProcess5"/>
    <dgm:cxn modelId="{31F1231D-E929-43B0-872E-53287E6F699D}" type="presParOf" srcId="{135FEA7B-B4AC-43EA-9051-7A81323280DD}" destId="{FAE8D08B-7F45-48ED-B9F3-3EDA3EDC2E55}" srcOrd="8" destOrd="0" presId="urn:microsoft.com/office/officeart/2005/8/layout/vProcess5"/>
    <dgm:cxn modelId="{AD567826-F82B-4C8C-8A11-21C977234F17}" type="presParOf" srcId="{135FEA7B-B4AC-43EA-9051-7A81323280DD}" destId="{C31B4EEF-71E2-4F0E-85B2-DE12AAD8ED15}" srcOrd="9" destOrd="0" presId="urn:microsoft.com/office/officeart/2005/8/layout/vProcess5"/>
    <dgm:cxn modelId="{8D40FE31-3BE4-4354-A9F8-16FC34F41C28}" type="presParOf" srcId="{135FEA7B-B4AC-43EA-9051-7A81323280DD}" destId="{A3254103-D491-4B6C-97A0-997416C69EB7}" srcOrd="10" destOrd="0" presId="urn:microsoft.com/office/officeart/2005/8/layout/vProcess5"/>
    <dgm:cxn modelId="{5136CEB8-7166-4912-9B45-1FD3E9A1C796}" type="presParOf" srcId="{135FEA7B-B4AC-43EA-9051-7A81323280DD}" destId="{72C4A559-8658-4603-BE42-9234C4310C64}" srcOrd="11" destOrd="0" presId="urn:microsoft.com/office/officeart/2005/8/layout/vProcess5"/>
    <dgm:cxn modelId="{B1D6E3F6-4D8B-4DF6-9A78-6B69A554F937}" type="presParOf" srcId="{135FEA7B-B4AC-43EA-9051-7A81323280DD}" destId="{915B7458-52F7-40C9-8912-F5F710EFEC1B}" srcOrd="12" destOrd="0" presId="urn:microsoft.com/office/officeart/2005/8/layout/vProcess5"/>
    <dgm:cxn modelId="{1ED53CA8-147C-4116-84C7-CDB1B5BED8D3}" type="presParOf" srcId="{135FEA7B-B4AC-43EA-9051-7A81323280DD}" destId="{FB87969F-E1FC-4980-8207-0F64DACC7E88}" srcOrd="13" destOrd="0" presId="urn:microsoft.com/office/officeart/2005/8/layout/vProcess5"/>
    <dgm:cxn modelId="{8EB918A3-D566-460B-B017-992B84A01C6B}" type="presParOf" srcId="{135FEA7B-B4AC-43EA-9051-7A81323280DD}" destId="{DF0FA08E-12A1-4369-969F-872E669C9B5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6195-0B14-4981-A220-1D00B780A566}">
      <dsp:nvSpPr>
        <dsp:cNvPr id="0" name=""/>
        <dsp:cNvSpPr/>
      </dsp:nvSpPr>
      <dsp:spPr>
        <a:xfrm>
          <a:off x="-4639678" y="-714532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83B0F-EC31-4E05-A477-D80BF7B4DC3A}">
      <dsp:nvSpPr>
        <dsp:cNvPr id="0" name=""/>
        <dsp:cNvSpPr/>
      </dsp:nvSpPr>
      <dsp:spPr>
        <a:xfrm>
          <a:off x="333942" y="312440"/>
          <a:ext cx="5762057" cy="62520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Apoyo del Banco Interamericano de Desarrollo mediante el </a:t>
          </a:r>
          <a:r>
            <a:rPr lang="es-MX" sz="19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Prodev</a:t>
          </a:r>
          <a:r>
            <a:rPr lang="es-MX" sz="19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 desde 2009. </a:t>
          </a:r>
          <a:endParaRPr lang="es-MX" sz="1900" b="1" kern="1200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33942" y="312440"/>
        <a:ext cx="5762057" cy="625205"/>
      </dsp:txXfrm>
    </dsp:sp>
    <dsp:sp modelId="{AC763E7E-EF6B-48D4-B1E4-15A7E3E73C25}">
      <dsp:nvSpPr>
        <dsp:cNvPr id="0" name=""/>
        <dsp:cNvSpPr/>
      </dsp:nvSpPr>
      <dsp:spPr>
        <a:xfrm>
          <a:off x="24031" y="234289"/>
          <a:ext cx="781507" cy="781507"/>
        </a:xfrm>
        <a:prstGeom prst="ellipse">
          <a:avLst/>
        </a:prstGeom>
        <a:solidFill>
          <a:srgbClr val="CC99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0207C-DD72-4770-94D8-57FB4342040C}">
      <dsp:nvSpPr>
        <dsp:cNvPr id="0" name=""/>
        <dsp:cNvSpPr/>
      </dsp:nvSpPr>
      <dsp:spPr>
        <a:xfrm>
          <a:off x="773230" y="1250411"/>
          <a:ext cx="5222240" cy="62520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Participación en la </a:t>
          </a:r>
          <a:r>
            <a:rPr lang="es-MX" sz="19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CoPLAC</a:t>
          </a:r>
          <a:r>
            <a:rPr lang="es-MX" sz="19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- </a:t>
          </a:r>
          <a:r>
            <a:rPr lang="es-MX" sz="19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GpRD</a:t>
          </a:r>
          <a:r>
            <a:rPr lang="es-MX" sz="19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es-MX" sz="1900" b="0" kern="1200" dirty="0" smtClean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773230" y="1250411"/>
        <a:ext cx="5222240" cy="625205"/>
      </dsp:txXfrm>
    </dsp:sp>
    <dsp:sp modelId="{3034AD1E-0824-4585-BD1B-525A18648A23}">
      <dsp:nvSpPr>
        <dsp:cNvPr id="0" name=""/>
        <dsp:cNvSpPr/>
      </dsp:nvSpPr>
      <dsp:spPr>
        <a:xfrm>
          <a:off x="382476" y="1172260"/>
          <a:ext cx="781507" cy="781507"/>
        </a:xfrm>
        <a:prstGeom prst="ellipse">
          <a:avLst/>
        </a:prstGeom>
        <a:solidFill>
          <a:srgbClr val="CC99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2A7B1A-7430-47B5-BDF3-F88D35BD65AF}">
      <dsp:nvSpPr>
        <dsp:cNvPr id="0" name=""/>
        <dsp:cNvSpPr/>
      </dsp:nvSpPr>
      <dsp:spPr>
        <a:xfrm>
          <a:off x="773230" y="2188382"/>
          <a:ext cx="5222240" cy="62520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Contribución a la implementación del </a:t>
          </a:r>
          <a:r>
            <a:rPr lang="es-MX" sz="19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PbR</a:t>
          </a:r>
          <a:r>
            <a:rPr lang="es-MX" sz="19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es-MX" sz="1900" b="0" kern="1200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773230" y="2188382"/>
        <a:ext cx="5222240" cy="625205"/>
      </dsp:txXfrm>
    </dsp:sp>
    <dsp:sp modelId="{002C4BAF-A4F9-4857-81AE-054D4784AE62}">
      <dsp:nvSpPr>
        <dsp:cNvPr id="0" name=""/>
        <dsp:cNvSpPr/>
      </dsp:nvSpPr>
      <dsp:spPr>
        <a:xfrm>
          <a:off x="382476" y="2110232"/>
          <a:ext cx="781507" cy="781507"/>
        </a:xfrm>
        <a:prstGeom prst="ellipse">
          <a:avLst/>
        </a:prstGeom>
        <a:solidFill>
          <a:srgbClr val="CC99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990C4-862C-4905-AD62-1BDF0953B919}">
      <dsp:nvSpPr>
        <dsp:cNvPr id="0" name=""/>
        <dsp:cNvSpPr/>
      </dsp:nvSpPr>
      <dsp:spPr>
        <a:xfrm>
          <a:off x="414785" y="3126353"/>
          <a:ext cx="5580684" cy="62520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Voluntad política y mejora de la gestión pública. </a:t>
          </a:r>
          <a:endParaRPr lang="es-MX" sz="1900" b="1" kern="1200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14785" y="3126353"/>
        <a:ext cx="5580684" cy="625205"/>
      </dsp:txXfrm>
    </dsp:sp>
    <dsp:sp modelId="{9C7A3D5E-CA20-4B36-85C3-52B27B830AE0}">
      <dsp:nvSpPr>
        <dsp:cNvPr id="0" name=""/>
        <dsp:cNvSpPr/>
      </dsp:nvSpPr>
      <dsp:spPr>
        <a:xfrm>
          <a:off x="24031" y="3048203"/>
          <a:ext cx="781507" cy="781507"/>
        </a:xfrm>
        <a:prstGeom prst="ellipse">
          <a:avLst/>
        </a:prstGeom>
        <a:solidFill>
          <a:srgbClr val="CC99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2215E-D229-4620-B5F1-3016E3675296}">
      <dsp:nvSpPr>
        <dsp:cNvPr id="0" name=""/>
        <dsp:cNvSpPr/>
      </dsp:nvSpPr>
      <dsp:spPr>
        <a:xfrm>
          <a:off x="0" y="5284990"/>
          <a:ext cx="7920878" cy="611083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>
              <a:solidFill>
                <a:schemeClr val="bg1"/>
              </a:solidFill>
            </a:rPr>
            <a:t>De cada meta institucional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>
              <a:solidFill>
                <a:schemeClr val="bg1"/>
              </a:solidFill>
            </a:rPr>
            <a:t>se pueden desprender uno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>
              <a:solidFill>
                <a:schemeClr val="bg1"/>
              </a:solidFill>
            </a:rPr>
            <a:t>o más indicadores</a:t>
          </a:r>
        </a:p>
      </dsp:txBody>
      <dsp:txXfrm>
        <a:off x="0" y="5284990"/>
        <a:ext cx="2376263" cy="611083"/>
      </dsp:txXfrm>
    </dsp:sp>
    <dsp:sp modelId="{618907DF-E01E-46F5-B719-6998F12A6043}">
      <dsp:nvSpPr>
        <dsp:cNvPr id="0" name=""/>
        <dsp:cNvSpPr/>
      </dsp:nvSpPr>
      <dsp:spPr>
        <a:xfrm>
          <a:off x="0" y="4572059"/>
          <a:ext cx="7920878" cy="611083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>
              <a:solidFill>
                <a:schemeClr val="bg1"/>
              </a:solidFill>
            </a:rPr>
            <a:t>De cada meta sectorial se pueden desprender una o más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>
              <a:solidFill>
                <a:schemeClr val="bg1"/>
              </a:solidFill>
            </a:rPr>
            <a:t>metas institucionales</a:t>
          </a:r>
        </a:p>
      </dsp:txBody>
      <dsp:txXfrm>
        <a:off x="0" y="4572059"/>
        <a:ext cx="2376263" cy="611083"/>
      </dsp:txXfrm>
    </dsp:sp>
    <dsp:sp modelId="{F4A9FAD8-F043-4BBE-853E-82DEBC1FE9FC}">
      <dsp:nvSpPr>
        <dsp:cNvPr id="0" name=""/>
        <dsp:cNvSpPr/>
      </dsp:nvSpPr>
      <dsp:spPr>
        <a:xfrm>
          <a:off x="0" y="3859129"/>
          <a:ext cx="7920878" cy="611083"/>
        </a:xfrm>
        <a:prstGeom prst="roundRect">
          <a:avLst>
            <a:gd name="adj" fmla="val 10000"/>
          </a:avLst>
        </a:prstGeom>
        <a:solidFill>
          <a:srgbClr val="CC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1" kern="1200" dirty="0"/>
        </a:p>
      </dsp:txBody>
      <dsp:txXfrm>
        <a:off x="0" y="3859129"/>
        <a:ext cx="2376263" cy="611083"/>
      </dsp:txXfrm>
    </dsp:sp>
    <dsp:sp modelId="{B8CE64B7-3CC4-4792-9188-E00CD74581C4}">
      <dsp:nvSpPr>
        <dsp:cNvPr id="0" name=""/>
        <dsp:cNvSpPr/>
      </dsp:nvSpPr>
      <dsp:spPr>
        <a:xfrm>
          <a:off x="0" y="3177871"/>
          <a:ext cx="7920878" cy="611083"/>
        </a:xfrm>
        <a:prstGeom prst="roundRect">
          <a:avLst>
            <a:gd name="adj" fmla="val 10000"/>
          </a:avLst>
        </a:prstGeom>
        <a:solidFill>
          <a:srgbClr val="CC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1" kern="1200" dirty="0"/>
        </a:p>
      </dsp:txBody>
      <dsp:txXfrm>
        <a:off x="0" y="3177871"/>
        <a:ext cx="2376263" cy="611083"/>
      </dsp:txXfrm>
    </dsp:sp>
    <dsp:sp modelId="{FDC731CE-2457-4AB0-903D-996409F0BEDF}">
      <dsp:nvSpPr>
        <dsp:cNvPr id="0" name=""/>
        <dsp:cNvSpPr/>
      </dsp:nvSpPr>
      <dsp:spPr>
        <a:xfrm>
          <a:off x="0" y="2461469"/>
          <a:ext cx="7920878" cy="611083"/>
        </a:xfrm>
        <a:prstGeom prst="roundRect">
          <a:avLst>
            <a:gd name="adj" fmla="val 10000"/>
          </a:avLst>
        </a:prstGeom>
        <a:solidFill>
          <a:srgbClr val="CC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1" kern="1200" dirty="0"/>
        </a:p>
      </dsp:txBody>
      <dsp:txXfrm>
        <a:off x="0" y="2461469"/>
        <a:ext cx="2376263" cy="611083"/>
      </dsp:txXfrm>
    </dsp:sp>
    <dsp:sp modelId="{EA5A8BBF-0A55-4C2B-865E-1FE7688F84D8}">
      <dsp:nvSpPr>
        <dsp:cNvPr id="0" name=""/>
        <dsp:cNvSpPr/>
      </dsp:nvSpPr>
      <dsp:spPr>
        <a:xfrm>
          <a:off x="0" y="1752009"/>
          <a:ext cx="7920878" cy="611083"/>
        </a:xfrm>
        <a:prstGeom prst="roundRect">
          <a:avLst>
            <a:gd name="adj" fmla="val 10000"/>
          </a:avLst>
        </a:prstGeom>
        <a:solidFill>
          <a:srgbClr val="CC9900"/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1" kern="1200" dirty="0"/>
        </a:p>
      </dsp:txBody>
      <dsp:txXfrm>
        <a:off x="0" y="1752009"/>
        <a:ext cx="2376263" cy="611083"/>
      </dsp:txXfrm>
    </dsp:sp>
    <dsp:sp modelId="{DD92AD48-FEB7-433B-AEA8-C5543B145771}">
      <dsp:nvSpPr>
        <dsp:cNvPr id="0" name=""/>
        <dsp:cNvSpPr/>
      </dsp:nvSpPr>
      <dsp:spPr>
        <a:xfrm>
          <a:off x="0" y="1039079"/>
          <a:ext cx="7920878" cy="611083"/>
        </a:xfrm>
        <a:prstGeom prst="roundRect">
          <a:avLst>
            <a:gd name="adj" fmla="val 10000"/>
          </a:avLst>
        </a:prstGeom>
        <a:solidFill>
          <a:srgbClr val="CC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50" b="1" kern="1200" dirty="0"/>
        </a:p>
      </dsp:txBody>
      <dsp:txXfrm>
        <a:off x="0" y="1039079"/>
        <a:ext cx="2376263" cy="611083"/>
      </dsp:txXfrm>
    </dsp:sp>
    <dsp:sp modelId="{6F84E8F0-0BF6-47E7-99A4-B7D00D8D64F2}">
      <dsp:nvSpPr>
        <dsp:cNvPr id="0" name=""/>
        <dsp:cNvSpPr/>
      </dsp:nvSpPr>
      <dsp:spPr>
        <a:xfrm>
          <a:off x="0" y="326148"/>
          <a:ext cx="7920878" cy="611083"/>
        </a:xfrm>
        <a:prstGeom prst="roundRect">
          <a:avLst>
            <a:gd name="adj" fmla="val 10000"/>
          </a:avLst>
        </a:prstGeom>
        <a:solidFill>
          <a:srgbClr val="CC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/>
            <a:t>.</a:t>
          </a:r>
        </a:p>
      </dsp:txBody>
      <dsp:txXfrm>
        <a:off x="0" y="326148"/>
        <a:ext cx="2376263" cy="611083"/>
      </dsp:txXfrm>
    </dsp:sp>
    <dsp:sp modelId="{28E8C8C5-0658-432D-B75C-0BA83B2077E2}">
      <dsp:nvSpPr>
        <dsp:cNvPr id="0" name=""/>
        <dsp:cNvSpPr/>
      </dsp:nvSpPr>
      <dsp:spPr>
        <a:xfrm>
          <a:off x="5061154" y="384990"/>
          <a:ext cx="763854" cy="50923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/>
            <a:t>PGDDF</a:t>
          </a:r>
        </a:p>
      </dsp:txBody>
      <dsp:txXfrm>
        <a:off x="5076069" y="399905"/>
        <a:ext cx="734024" cy="479406"/>
      </dsp:txXfrm>
    </dsp:sp>
    <dsp:sp modelId="{711E9CF6-F9D7-4CEB-98C0-65F2BCE0ED8A}">
      <dsp:nvSpPr>
        <dsp:cNvPr id="0" name=""/>
        <dsp:cNvSpPr/>
      </dsp:nvSpPr>
      <dsp:spPr>
        <a:xfrm>
          <a:off x="4978230" y="894227"/>
          <a:ext cx="464851" cy="203694"/>
        </a:xfrm>
        <a:custGeom>
          <a:avLst/>
          <a:gdLst/>
          <a:ahLst/>
          <a:cxnLst/>
          <a:rect l="0" t="0" r="0" b="0"/>
          <a:pathLst>
            <a:path>
              <a:moveTo>
                <a:pt x="464851" y="0"/>
              </a:moveTo>
              <a:lnTo>
                <a:pt x="464851" y="101847"/>
              </a:lnTo>
              <a:lnTo>
                <a:pt x="0" y="101847"/>
              </a:lnTo>
              <a:lnTo>
                <a:pt x="0" y="203694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</dsp:sp>
    <dsp:sp modelId="{7680963D-9FDC-4742-8045-B9B605435060}">
      <dsp:nvSpPr>
        <dsp:cNvPr id="0" name=""/>
        <dsp:cNvSpPr/>
      </dsp:nvSpPr>
      <dsp:spPr>
        <a:xfrm>
          <a:off x="4596303" y="1097921"/>
          <a:ext cx="763854" cy="50923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/>
            <a:t>EJE</a:t>
          </a:r>
        </a:p>
      </dsp:txBody>
      <dsp:txXfrm>
        <a:off x="4611218" y="1112836"/>
        <a:ext cx="734024" cy="479406"/>
      </dsp:txXfrm>
    </dsp:sp>
    <dsp:sp modelId="{CBB668DD-0BB5-44DD-8AAB-48A3B0C3F8FD}">
      <dsp:nvSpPr>
        <dsp:cNvPr id="0" name=""/>
        <dsp:cNvSpPr/>
      </dsp:nvSpPr>
      <dsp:spPr>
        <a:xfrm>
          <a:off x="4396272" y="1607157"/>
          <a:ext cx="581957" cy="187847"/>
        </a:xfrm>
        <a:custGeom>
          <a:avLst/>
          <a:gdLst/>
          <a:ahLst/>
          <a:cxnLst/>
          <a:rect l="0" t="0" r="0" b="0"/>
          <a:pathLst>
            <a:path>
              <a:moveTo>
                <a:pt x="581957" y="0"/>
              </a:moveTo>
              <a:lnTo>
                <a:pt x="581957" y="93923"/>
              </a:lnTo>
              <a:lnTo>
                <a:pt x="0" y="93923"/>
              </a:lnTo>
              <a:lnTo>
                <a:pt x="0" y="187847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</dsp:sp>
    <dsp:sp modelId="{10B875AB-B0EB-4837-998F-58DBBAC65FDF}">
      <dsp:nvSpPr>
        <dsp:cNvPr id="0" name=""/>
        <dsp:cNvSpPr/>
      </dsp:nvSpPr>
      <dsp:spPr>
        <a:xfrm>
          <a:off x="3744414" y="1795004"/>
          <a:ext cx="1303715" cy="50923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/>
            <a:t>ÁREA DE OPORTUNIDAD</a:t>
          </a:r>
        </a:p>
      </dsp:txBody>
      <dsp:txXfrm>
        <a:off x="3759329" y="1809919"/>
        <a:ext cx="1273885" cy="479406"/>
      </dsp:txXfrm>
    </dsp:sp>
    <dsp:sp modelId="{40BB7B29-CB41-4AA6-A70B-64535CD7EC43}">
      <dsp:nvSpPr>
        <dsp:cNvPr id="0" name=""/>
        <dsp:cNvSpPr/>
      </dsp:nvSpPr>
      <dsp:spPr>
        <a:xfrm>
          <a:off x="4145209" y="2304240"/>
          <a:ext cx="251063" cy="211623"/>
        </a:xfrm>
        <a:custGeom>
          <a:avLst/>
          <a:gdLst/>
          <a:ahLst/>
          <a:cxnLst/>
          <a:rect l="0" t="0" r="0" b="0"/>
          <a:pathLst>
            <a:path>
              <a:moveTo>
                <a:pt x="251063" y="0"/>
              </a:moveTo>
              <a:lnTo>
                <a:pt x="251063" y="105811"/>
              </a:lnTo>
              <a:lnTo>
                <a:pt x="0" y="105811"/>
              </a:lnTo>
              <a:lnTo>
                <a:pt x="0" y="211623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</dsp:sp>
    <dsp:sp modelId="{BF267F6E-CD49-49AD-9B03-80414EB7CB9F}">
      <dsp:nvSpPr>
        <dsp:cNvPr id="0" name=""/>
        <dsp:cNvSpPr/>
      </dsp:nvSpPr>
      <dsp:spPr>
        <a:xfrm>
          <a:off x="3763281" y="2515864"/>
          <a:ext cx="763854" cy="50923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/>
            <a:t>OBJETIVO</a:t>
          </a:r>
        </a:p>
      </dsp:txBody>
      <dsp:txXfrm>
        <a:off x="3778196" y="2530779"/>
        <a:ext cx="734024" cy="479406"/>
      </dsp:txXfrm>
    </dsp:sp>
    <dsp:sp modelId="{D378A7C2-9ED4-491E-9ED2-4183D733B7F3}">
      <dsp:nvSpPr>
        <dsp:cNvPr id="0" name=""/>
        <dsp:cNvSpPr/>
      </dsp:nvSpPr>
      <dsp:spPr>
        <a:xfrm>
          <a:off x="3623985" y="3025100"/>
          <a:ext cx="521223" cy="203694"/>
        </a:xfrm>
        <a:custGeom>
          <a:avLst/>
          <a:gdLst/>
          <a:ahLst/>
          <a:cxnLst/>
          <a:rect l="0" t="0" r="0" b="0"/>
          <a:pathLst>
            <a:path>
              <a:moveTo>
                <a:pt x="521223" y="0"/>
              </a:moveTo>
              <a:lnTo>
                <a:pt x="521223" y="101847"/>
              </a:lnTo>
              <a:lnTo>
                <a:pt x="0" y="101847"/>
              </a:lnTo>
              <a:lnTo>
                <a:pt x="0" y="203694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</dsp:sp>
    <dsp:sp modelId="{93614B18-62B3-4ACF-808A-3B443460CDBF}">
      <dsp:nvSpPr>
        <dsp:cNvPr id="0" name=""/>
        <dsp:cNvSpPr/>
      </dsp:nvSpPr>
      <dsp:spPr>
        <a:xfrm>
          <a:off x="3242058" y="3228794"/>
          <a:ext cx="763854" cy="50923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/>
            <a:t>META</a:t>
          </a:r>
        </a:p>
      </dsp:txBody>
      <dsp:txXfrm>
        <a:off x="3256973" y="3243709"/>
        <a:ext cx="734024" cy="479406"/>
      </dsp:txXfrm>
    </dsp:sp>
    <dsp:sp modelId="{DA19B266-C1C2-4248-A80D-ED7F3EC8D8C1}">
      <dsp:nvSpPr>
        <dsp:cNvPr id="0" name=""/>
        <dsp:cNvSpPr/>
      </dsp:nvSpPr>
      <dsp:spPr>
        <a:xfrm>
          <a:off x="3392335" y="3738030"/>
          <a:ext cx="231650" cy="199615"/>
        </a:xfrm>
        <a:custGeom>
          <a:avLst/>
          <a:gdLst/>
          <a:ahLst/>
          <a:cxnLst/>
          <a:rect l="0" t="0" r="0" b="0"/>
          <a:pathLst>
            <a:path>
              <a:moveTo>
                <a:pt x="231650" y="0"/>
              </a:moveTo>
              <a:lnTo>
                <a:pt x="231650" y="99807"/>
              </a:lnTo>
              <a:lnTo>
                <a:pt x="0" y="99807"/>
              </a:lnTo>
              <a:lnTo>
                <a:pt x="0" y="199615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</dsp:sp>
    <dsp:sp modelId="{C59A27D0-5249-485A-85B4-12B505102F8E}">
      <dsp:nvSpPr>
        <dsp:cNvPr id="0" name=""/>
        <dsp:cNvSpPr/>
      </dsp:nvSpPr>
      <dsp:spPr>
        <a:xfrm>
          <a:off x="2948940" y="3937646"/>
          <a:ext cx="886788" cy="50923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/>
            <a:t>META SECTORIAL</a:t>
          </a:r>
        </a:p>
      </dsp:txBody>
      <dsp:txXfrm>
        <a:off x="2963855" y="3952561"/>
        <a:ext cx="856958" cy="479406"/>
      </dsp:txXfrm>
    </dsp:sp>
    <dsp:sp modelId="{514DA612-99E9-4B6E-BB36-5AD315749970}">
      <dsp:nvSpPr>
        <dsp:cNvPr id="0" name=""/>
        <dsp:cNvSpPr/>
      </dsp:nvSpPr>
      <dsp:spPr>
        <a:xfrm>
          <a:off x="2984280" y="4446882"/>
          <a:ext cx="408054" cy="219664"/>
        </a:xfrm>
        <a:custGeom>
          <a:avLst/>
          <a:gdLst/>
          <a:ahLst/>
          <a:cxnLst/>
          <a:rect l="0" t="0" r="0" b="0"/>
          <a:pathLst>
            <a:path>
              <a:moveTo>
                <a:pt x="408054" y="0"/>
              </a:moveTo>
              <a:lnTo>
                <a:pt x="408054" y="109832"/>
              </a:lnTo>
              <a:lnTo>
                <a:pt x="0" y="109832"/>
              </a:lnTo>
              <a:lnTo>
                <a:pt x="0" y="219664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</dsp:sp>
    <dsp:sp modelId="{72FA6D8C-6831-46F8-A521-26FA8203B269}">
      <dsp:nvSpPr>
        <dsp:cNvPr id="0" name=""/>
        <dsp:cNvSpPr/>
      </dsp:nvSpPr>
      <dsp:spPr>
        <a:xfrm>
          <a:off x="2387439" y="4666546"/>
          <a:ext cx="1193682" cy="509236"/>
        </a:xfrm>
        <a:prstGeom prst="roundRect">
          <a:avLst>
            <a:gd name="adj" fmla="val 10000"/>
          </a:avLst>
        </a:prstGeom>
        <a:solidFill>
          <a:srgbClr val="CC9900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/>
            <a:t>META INSTITUCIONAL</a:t>
          </a:r>
        </a:p>
      </dsp:txBody>
      <dsp:txXfrm>
        <a:off x="2402354" y="4681461"/>
        <a:ext cx="1163852" cy="479406"/>
      </dsp:txXfrm>
    </dsp:sp>
    <dsp:sp modelId="{41015D87-9892-45D9-ACB7-77708C4F8447}">
      <dsp:nvSpPr>
        <dsp:cNvPr id="0" name=""/>
        <dsp:cNvSpPr/>
      </dsp:nvSpPr>
      <dsp:spPr>
        <a:xfrm>
          <a:off x="2472207" y="5175782"/>
          <a:ext cx="512072" cy="203694"/>
        </a:xfrm>
        <a:custGeom>
          <a:avLst/>
          <a:gdLst/>
          <a:ahLst/>
          <a:cxnLst/>
          <a:rect l="0" t="0" r="0" b="0"/>
          <a:pathLst>
            <a:path>
              <a:moveTo>
                <a:pt x="512072" y="0"/>
              </a:moveTo>
              <a:lnTo>
                <a:pt x="512072" y="101847"/>
              </a:lnTo>
              <a:lnTo>
                <a:pt x="0" y="101847"/>
              </a:lnTo>
              <a:lnTo>
                <a:pt x="0" y="203694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</dsp:sp>
    <dsp:sp modelId="{DAB30D96-3CE8-4714-ADCB-D9DF4C58014D}">
      <dsp:nvSpPr>
        <dsp:cNvPr id="0" name=""/>
        <dsp:cNvSpPr/>
      </dsp:nvSpPr>
      <dsp:spPr>
        <a:xfrm>
          <a:off x="1995899" y="5379477"/>
          <a:ext cx="952617" cy="509236"/>
        </a:xfrm>
        <a:prstGeom prst="roundRect">
          <a:avLst>
            <a:gd name="adj" fmla="val 10000"/>
          </a:avLst>
        </a:prstGeom>
        <a:solidFill>
          <a:srgbClr val="CC9900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/>
            <a:t>INDICADOR</a:t>
          </a:r>
        </a:p>
      </dsp:txBody>
      <dsp:txXfrm>
        <a:off x="2010814" y="5394392"/>
        <a:ext cx="922787" cy="479406"/>
      </dsp:txXfrm>
    </dsp:sp>
    <dsp:sp modelId="{3E24AC56-1FC9-4ED3-AF60-0B65E86EAEA7}">
      <dsp:nvSpPr>
        <dsp:cNvPr id="0" name=""/>
        <dsp:cNvSpPr/>
      </dsp:nvSpPr>
      <dsp:spPr>
        <a:xfrm>
          <a:off x="2984280" y="5175782"/>
          <a:ext cx="1054645" cy="191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01"/>
              </a:lnTo>
              <a:lnTo>
                <a:pt x="1054645" y="95901"/>
              </a:lnTo>
              <a:lnTo>
                <a:pt x="1054645" y="191803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</dsp:sp>
    <dsp:sp modelId="{E89B2B57-4893-4FF3-A128-53C7B5143B7F}">
      <dsp:nvSpPr>
        <dsp:cNvPr id="0" name=""/>
        <dsp:cNvSpPr/>
      </dsp:nvSpPr>
      <dsp:spPr>
        <a:xfrm>
          <a:off x="3558202" y="5367586"/>
          <a:ext cx="961448" cy="509236"/>
        </a:xfrm>
        <a:prstGeom prst="roundRect">
          <a:avLst>
            <a:gd name="adj" fmla="val 10000"/>
          </a:avLst>
        </a:prstGeom>
        <a:solidFill>
          <a:srgbClr val="CC9900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/>
            <a:t>INDICADOR</a:t>
          </a:r>
        </a:p>
      </dsp:txBody>
      <dsp:txXfrm>
        <a:off x="3573117" y="5382501"/>
        <a:ext cx="931618" cy="479406"/>
      </dsp:txXfrm>
    </dsp:sp>
    <dsp:sp modelId="{2F36F7AB-A489-44EB-8D5F-6AD28332CD20}">
      <dsp:nvSpPr>
        <dsp:cNvPr id="0" name=""/>
        <dsp:cNvSpPr/>
      </dsp:nvSpPr>
      <dsp:spPr>
        <a:xfrm>
          <a:off x="3392335" y="4446882"/>
          <a:ext cx="1483760" cy="207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86"/>
              </a:lnTo>
              <a:lnTo>
                <a:pt x="1483760" y="103886"/>
              </a:lnTo>
              <a:lnTo>
                <a:pt x="1483760" y="207773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</dsp:sp>
    <dsp:sp modelId="{0FB1D82B-7C86-4A8C-BCB0-C899E51422CD}">
      <dsp:nvSpPr>
        <dsp:cNvPr id="0" name=""/>
        <dsp:cNvSpPr/>
      </dsp:nvSpPr>
      <dsp:spPr>
        <a:xfrm>
          <a:off x="4274036" y="4654655"/>
          <a:ext cx="1204116" cy="509236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/>
            <a:t>META INSTITUCIONAL</a:t>
          </a:r>
        </a:p>
      </dsp:txBody>
      <dsp:txXfrm>
        <a:off x="4288951" y="4669570"/>
        <a:ext cx="1174286" cy="479406"/>
      </dsp:txXfrm>
    </dsp:sp>
    <dsp:sp modelId="{D5F9690F-4E6C-4A88-94DD-B9DBEDA9AF3D}">
      <dsp:nvSpPr>
        <dsp:cNvPr id="0" name=""/>
        <dsp:cNvSpPr/>
      </dsp:nvSpPr>
      <dsp:spPr>
        <a:xfrm>
          <a:off x="3623985" y="3738030"/>
          <a:ext cx="1611839" cy="18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931"/>
              </a:lnTo>
              <a:lnTo>
                <a:pt x="1611839" y="93931"/>
              </a:lnTo>
              <a:lnTo>
                <a:pt x="1611839" y="187862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</dsp:sp>
    <dsp:sp modelId="{CAA3D479-850B-41D6-89D3-C5BFBBBD676D}">
      <dsp:nvSpPr>
        <dsp:cNvPr id="0" name=""/>
        <dsp:cNvSpPr/>
      </dsp:nvSpPr>
      <dsp:spPr>
        <a:xfrm>
          <a:off x="4797643" y="3925893"/>
          <a:ext cx="876362" cy="509236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/>
            <a:t>META SECTORIAL</a:t>
          </a:r>
        </a:p>
      </dsp:txBody>
      <dsp:txXfrm>
        <a:off x="4812558" y="3940808"/>
        <a:ext cx="846532" cy="479406"/>
      </dsp:txXfrm>
    </dsp:sp>
    <dsp:sp modelId="{95365F53-9224-4957-9794-9A2D2D4631EA}">
      <dsp:nvSpPr>
        <dsp:cNvPr id="0" name=""/>
        <dsp:cNvSpPr/>
      </dsp:nvSpPr>
      <dsp:spPr>
        <a:xfrm>
          <a:off x="4145209" y="3025100"/>
          <a:ext cx="1592208" cy="187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926"/>
              </a:lnTo>
              <a:lnTo>
                <a:pt x="1592208" y="93926"/>
              </a:lnTo>
              <a:lnTo>
                <a:pt x="1592208" y="187852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</dsp:sp>
    <dsp:sp modelId="{6DEAAF00-2C05-4001-9389-4F97D5E0D11E}">
      <dsp:nvSpPr>
        <dsp:cNvPr id="0" name=""/>
        <dsp:cNvSpPr/>
      </dsp:nvSpPr>
      <dsp:spPr>
        <a:xfrm>
          <a:off x="5355490" y="3212952"/>
          <a:ext cx="763854" cy="509236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/>
            <a:t>META</a:t>
          </a:r>
        </a:p>
      </dsp:txBody>
      <dsp:txXfrm>
        <a:off x="5370405" y="3227867"/>
        <a:ext cx="734024" cy="479406"/>
      </dsp:txXfrm>
    </dsp:sp>
    <dsp:sp modelId="{53E2DA75-0008-472D-B869-614405CE4CEA}">
      <dsp:nvSpPr>
        <dsp:cNvPr id="0" name=""/>
        <dsp:cNvSpPr/>
      </dsp:nvSpPr>
      <dsp:spPr>
        <a:xfrm>
          <a:off x="4396272" y="2304240"/>
          <a:ext cx="987365" cy="211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809"/>
              </a:lnTo>
              <a:lnTo>
                <a:pt x="987365" y="105809"/>
              </a:lnTo>
              <a:lnTo>
                <a:pt x="987365" y="211618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</dsp:sp>
    <dsp:sp modelId="{22C0187F-DC23-41A3-AFD6-689F1960F3FE}">
      <dsp:nvSpPr>
        <dsp:cNvPr id="0" name=""/>
        <dsp:cNvSpPr/>
      </dsp:nvSpPr>
      <dsp:spPr>
        <a:xfrm>
          <a:off x="5001711" y="2515859"/>
          <a:ext cx="763854" cy="509236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/>
            <a:t>OBJETIVO</a:t>
          </a:r>
        </a:p>
      </dsp:txBody>
      <dsp:txXfrm>
        <a:off x="5016626" y="2530774"/>
        <a:ext cx="734024" cy="479406"/>
      </dsp:txXfrm>
    </dsp:sp>
    <dsp:sp modelId="{5D5A11C7-5DBF-40E9-AD2B-E4FC1B590B6B}">
      <dsp:nvSpPr>
        <dsp:cNvPr id="0" name=""/>
        <dsp:cNvSpPr/>
      </dsp:nvSpPr>
      <dsp:spPr>
        <a:xfrm>
          <a:off x="4978230" y="1607157"/>
          <a:ext cx="893037" cy="187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923"/>
              </a:lnTo>
              <a:lnTo>
                <a:pt x="893037" y="93923"/>
              </a:lnTo>
              <a:lnTo>
                <a:pt x="893037" y="187847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</dsp:sp>
    <dsp:sp modelId="{42A253D6-720D-46D4-BEF9-DB5CCF7CFCC5}">
      <dsp:nvSpPr>
        <dsp:cNvPr id="0" name=""/>
        <dsp:cNvSpPr/>
      </dsp:nvSpPr>
      <dsp:spPr>
        <a:xfrm>
          <a:off x="5308933" y="1795004"/>
          <a:ext cx="1124668" cy="509236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/>
            <a:t>ÁREA DE OPORTUNIDAD</a:t>
          </a:r>
        </a:p>
      </dsp:txBody>
      <dsp:txXfrm>
        <a:off x="5323848" y="1809919"/>
        <a:ext cx="1094838" cy="479406"/>
      </dsp:txXfrm>
    </dsp:sp>
    <dsp:sp modelId="{FA430C8B-7005-4046-B650-7CB615F9F4F6}">
      <dsp:nvSpPr>
        <dsp:cNvPr id="0" name=""/>
        <dsp:cNvSpPr/>
      </dsp:nvSpPr>
      <dsp:spPr>
        <a:xfrm>
          <a:off x="5443081" y="894227"/>
          <a:ext cx="528159" cy="203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847"/>
              </a:lnTo>
              <a:lnTo>
                <a:pt x="528159" y="101847"/>
              </a:lnTo>
              <a:lnTo>
                <a:pt x="528159" y="203694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</dsp:sp>
    <dsp:sp modelId="{AEE79CA7-8339-4E64-8175-572357E79495}">
      <dsp:nvSpPr>
        <dsp:cNvPr id="0" name=""/>
        <dsp:cNvSpPr/>
      </dsp:nvSpPr>
      <dsp:spPr>
        <a:xfrm>
          <a:off x="5589313" y="1097921"/>
          <a:ext cx="763854" cy="509236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/>
            <a:t>EJE</a:t>
          </a:r>
        </a:p>
      </dsp:txBody>
      <dsp:txXfrm>
        <a:off x="5604228" y="1112836"/>
        <a:ext cx="734024" cy="479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31946-DE46-454C-852F-90A9DB1EF319}">
      <dsp:nvSpPr>
        <dsp:cNvPr id="0" name=""/>
        <dsp:cNvSpPr/>
      </dsp:nvSpPr>
      <dsp:spPr>
        <a:xfrm>
          <a:off x="0" y="882475"/>
          <a:ext cx="6158488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117E2-DF09-4EA4-A6E8-903C9BD6C8F3}">
      <dsp:nvSpPr>
        <dsp:cNvPr id="0" name=""/>
        <dsp:cNvSpPr/>
      </dsp:nvSpPr>
      <dsp:spPr>
        <a:xfrm>
          <a:off x="307924" y="141756"/>
          <a:ext cx="5708505" cy="9141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943" tIns="0" rIns="16294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Arial" pitchFamily="34" charset="0"/>
              <a:cs typeface="Arial" pitchFamily="34" charset="0"/>
            </a:rPr>
            <a:t>1. </a:t>
          </a:r>
          <a:r>
            <a:rPr lang="es-MX" sz="2000" kern="1200" dirty="0" smtClean="0">
              <a:latin typeface="Arial" pitchFamily="34" charset="0"/>
              <a:cs typeface="Arial" pitchFamily="34" charset="0"/>
            </a:rPr>
            <a:t>Elaboración de </a:t>
          </a:r>
          <a:r>
            <a:rPr lang="es-MX" sz="2000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guías metodológicas y lineamientos</a:t>
          </a:r>
          <a:r>
            <a:rPr lang="es-MX" sz="2000" kern="1200" dirty="0" smtClean="0">
              <a:latin typeface="Arial" pitchFamily="34" charset="0"/>
              <a:cs typeface="Arial" pitchFamily="34" charset="0"/>
            </a:rPr>
            <a:t> para la formulación de los programas</a:t>
          </a:r>
          <a:endParaRPr lang="es-MX" sz="1600" b="0" kern="1200" dirty="0" smtClean="0">
            <a:latin typeface="Arial" pitchFamily="34" charset="0"/>
            <a:cs typeface="Arial" pitchFamily="34" charset="0"/>
          </a:endParaRPr>
        </a:p>
      </dsp:txBody>
      <dsp:txXfrm>
        <a:off x="352551" y="186383"/>
        <a:ext cx="5619251" cy="824936"/>
      </dsp:txXfrm>
    </dsp:sp>
    <dsp:sp modelId="{09CACA46-B6FC-4E8B-83EF-BC90A28F6E8E}">
      <dsp:nvSpPr>
        <dsp:cNvPr id="0" name=""/>
        <dsp:cNvSpPr/>
      </dsp:nvSpPr>
      <dsp:spPr>
        <a:xfrm>
          <a:off x="0" y="1992142"/>
          <a:ext cx="6158488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5FB99-924D-4E22-873B-3517EBA4EFD7}">
      <dsp:nvSpPr>
        <dsp:cNvPr id="0" name=""/>
        <dsp:cNvSpPr/>
      </dsp:nvSpPr>
      <dsp:spPr>
        <a:xfrm>
          <a:off x="307623" y="1257055"/>
          <a:ext cx="5720803" cy="9232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943" tIns="0" rIns="16294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itchFamily="34" charset="0"/>
              <a:cs typeface="Arial" pitchFamily="34" charset="0"/>
            </a:rPr>
            <a:t>2.- </a:t>
          </a:r>
          <a:r>
            <a:rPr lang="es-MX" sz="2000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Capacitación</a:t>
          </a:r>
          <a:r>
            <a:rPr lang="es-MX" sz="2000" kern="1200" dirty="0" smtClean="0">
              <a:latin typeface="Arial" pitchFamily="34" charset="0"/>
              <a:cs typeface="Arial" pitchFamily="34" charset="0"/>
            </a:rPr>
            <a:t> a los enlaces representantes de los entes gubernamentales encargados del proceso de planeación. </a:t>
          </a:r>
        </a:p>
      </dsp:txBody>
      <dsp:txXfrm>
        <a:off x="352692" y="1302124"/>
        <a:ext cx="5630665" cy="833096"/>
      </dsp:txXfrm>
    </dsp:sp>
    <dsp:sp modelId="{9DACA9D0-3F05-4C70-A962-7BC6E422640F}">
      <dsp:nvSpPr>
        <dsp:cNvPr id="0" name=""/>
        <dsp:cNvSpPr/>
      </dsp:nvSpPr>
      <dsp:spPr>
        <a:xfrm>
          <a:off x="0" y="3257170"/>
          <a:ext cx="6158488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AB64F-FDB4-4EA3-A066-7161E0C031A8}">
      <dsp:nvSpPr>
        <dsp:cNvPr id="0" name=""/>
        <dsp:cNvSpPr/>
      </dsp:nvSpPr>
      <dsp:spPr>
        <a:xfrm>
          <a:off x="297949" y="2382899"/>
          <a:ext cx="5851946" cy="10749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943" tIns="0" rIns="16294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itchFamily="34" charset="0"/>
              <a:cs typeface="Arial" pitchFamily="34" charset="0"/>
            </a:rPr>
            <a:t>3.- Revisión de la </a:t>
          </a:r>
          <a:r>
            <a:rPr lang="es-MX" sz="2000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viabilidad política, marco metodológico y de desempeño </a:t>
          </a:r>
          <a:r>
            <a:rPr lang="es-MX" sz="2000" kern="1200" dirty="0" smtClean="0">
              <a:latin typeface="Arial" pitchFamily="34" charset="0"/>
              <a:cs typeface="Arial" pitchFamily="34" charset="0"/>
            </a:rPr>
            <a:t>de los programas</a:t>
          </a:r>
          <a:r>
            <a:rPr lang="es-MX" sz="1600" kern="1200" dirty="0" smtClean="0"/>
            <a:t>. </a:t>
          </a:r>
          <a:r>
            <a:rPr lang="es-MX" sz="1200" b="0" kern="1200" dirty="0" smtClean="0">
              <a:latin typeface="Arial" pitchFamily="34" charset="0"/>
              <a:cs typeface="Arial" pitchFamily="34" charset="0"/>
            </a:rPr>
            <a:t>.</a:t>
          </a:r>
        </a:p>
      </dsp:txBody>
      <dsp:txXfrm>
        <a:off x="350424" y="2435374"/>
        <a:ext cx="5746996" cy="969998"/>
      </dsp:txXfrm>
    </dsp:sp>
    <dsp:sp modelId="{14121379-A813-48CF-99E2-0C5E9F159286}">
      <dsp:nvSpPr>
        <dsp:cNvPr id="0" name=""/>
        <dsp:cNvSpPr/>
      </dsp:nvSpPr>
      <dsp:spPr>
        <a:xfrm>
          <a:off x="0" y="4524395"/>
          <a:ext cx="6158488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0AC5EE-107A-4F9B-B5D8-888CEA65F8E6}">
      <dsp:nvSpPr>
        <dsp:cNvPr id="0" name=""/>
        <dsp:cNvSpPr/>
      </dsp:nvSpPr>
      <dsp:spPr>
        <a:xfrm>
          <a:off x="304616" y="3624370"/>
          <a:ext cx="5850351" cy="10771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943" tIns="0" rIns="16294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itchFamily="34" charset="0"/>
              <a:cs typeface="Arial" pitchFamily="34" charset="0"/>
            </a:rPr>
            <a:t>4.- </a:t>
          </a:r>
          <a:r>
            <a:rPr lang="es-MX" sz="2000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Aseguramiento en la calidad </a:t>
          </a:r>
          <a:r>
            <a:rPr lang="es-MX" sz="2000" kern="1200" dirty="0" smtClean="0">
              <a:latin typeface="Arial" pitchFamily="34" charset="0"/>
              <a:cs typeface="Arial" pitchFamily="34" charset="0"/>
            </a:rPr>
            <a:t>de la información de acuerdo a la MML y Cadena de Valor. </a:t>
          </a:r>
          <a:endParaRPr lang="es-MX" sz="2000" kern="1200" dirty="0">
            <a:latin typeface="Arial" pitchFamily="34" charset="0"/>
            <a:cs typeface="Arial" pitchFamily="34" charset="0"/>
          </a:endParaRPr>
        </a:p>
      </dsp:txBody>
      <dsp:txXfrm>
        <a:off x="357198" y="3676952"/>
        <a:ext cx="5745187" cy="9719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A301C-17EF-4E56-AA7F-81751673CA30}">
      <dsp:nvSpPr>
        <dsp:cNvPr id="0" name=""/>
        <dsp:cNvSpPr/>
      </dsp:nvSpPr>
      <dsp:spPr>
        <a:xfrm>
          <a:off x="0" y="0"/>
          <a:ext cx="5554288" cy="706771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bg1"/>
              </a:solidFill>
            </a:rPr>
            <a:t>Fortalecimiento</a:t>
          </a:r>
          <a:r>
            <a:rPr lang="es-MX" sz="1600" b="1" kern="1200" baseline="0" dirty="0" smtClean="0">
              <a:solidFill>
                <a:schemeClr val="bg1"/>
              </a:solidFill>
            </a:rPr>
            <a:t> del </a:t>
          </a:r>
          <a:r>
            <a:rPr lang="es-MX" sz="1600" b="1" kern="1200" baseline="0" dirty="0" err="1" smtClean="0">
              <a:solidFill>
                <a:schemeClr val="bg1"/>
              </a:solidFill>
            </a:rPr>
            <a:t>PbR</a:t>
          </a:r>
          <a:endParaRPr lang="es-MX" sz="1600" b="1" kern="1200" dirty="0">
            <a:solidFill>
              <a:schemeClr val="bg1"/>
            </a:solidFill>
          </a:endParaRPr>
        </a:p>
      </dsp:txBody>
      <dsp:txXfrm>
        <a:off x="20701" y="20701"/>
        <a:ext cx="4708934" cy="665369"/>
      </dsp:txXfrm>
    </dsp:sp>
    <dsp:sp modelId="{98CE6BCD-666D-4AC3-B04F-7091C30CBB7F}">
      <dsp:nvSpPr>
        <dsp:cNvPr id="0" name=""/>
        <dsp:cNvSpPr/>
      </dsp:nvSpPr>
      <dsp:spPr>
        <a:xfrm>
          <a:off x="414768" y="804934"/>
          <a:ext cx="5554288" cy="706771"/>
        </a:xfrm>
        <a:prstGeom prst="roundRect">
          <a:avLst>
            <a:gd name="adj" fmla="val 10000"/>
          </a:avLst>
        </a:prstGeom>
        <a:solidFill>
          <a:srgbClr val="CC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bg1"/>
              </a:solidFill>
            </a:rPr>
            <a:t>Rediseño de las instituciones y profesionalización de los servidores públicos en el tema. </a:t>
          </a:r>
          <a:endParaRPr lang="es-MX" sz="1600" b="1" kern="1200" dirty="0">
            <a:solidFill>
              <a:schemeClr val="bg1"/>
            </a:solidFill>
          </a:endParaRPr>
        </a:p>
      </dsp:txBody>
      <dsp:txXfrm>
        <a:off x="435469" y="825635"/>
        <a:ext cx="4638716" cy="665369"/>
      </dsp:txXfrm>
    </dsp:sp>
    <dsp:sp modelId="{44907594-451E-4F12-B48E-833B55FE6FE7}">
      <dsp:nvSpPr>
        <dsp:cNvPr id="0" name=""/>
        <dsp:cNvSpPr/>
      </dsp:nvSpPr>
      <dsp:spPr>
        <a:xfrm>
          <a:off x="829536" y="1609868"/>
          <a:ext cx="5554288" cy="706771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bg1"/>
              </a:solidFill>
            </a:rPr>
            <a:t>Alineación</a:t>
          </a:r>
          <a:r>
            <a:rPr lang="es-MX" sz="1600" b="1" kern="1200" baseline="0" dirty="0" smtClean="0">
              <a:solidFill>
                <a:schemeClr val="bg1"/>
              </a:solidFill>
            </a:rPr>
            <a:t> y contraste con los objetivos y resultados de las delegaciones o municipios. </a:t>
          </a:r>
          <a:endParaRPr lang="es-MX" sz="1600" b="1" kern="1200" dirty="0">
            <a:solidFill>
              <a:schemeClr val="bg1"/>
            </a:solidFill>
          </a:endParaRPr>
        </a:p>
      </dsp:txBody>
      <dsp:txXfrm>
        <a:off x="850237" y="1630569"/>
        <a:ext cx="4638716" cy="665369"/>
      </dsp:txXfrm>
    </dsp:sp>
    <dsp:sp modelId="{9BC51FD8-2702-4BB1-9A24-23CA45348418}">
      <dsp:nvSpPr>
        <dsp:cNvPr id="0" name=""/>
        <dsp:cNvSpPr/>
      </dsp:nvSpPr>
      <dsp:spPr>
        <a:xfrm>
          <a:off x="1244304" y="2414802"/>
          <a:ext cx="5554288" cy="706771"/>
        </a:xfrm>
        <a:prstGeom prst="roundRect">
          <a:avLst>
            <a:gd name="adj" fmla="val 10000"/>
          </a:avLst>
        </a:prstGeom>
        <a:solidFill>
          <a:srgbClr val="CC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bg1"/>
              </a:solidFill>
            </a:rPr>
            <a:t>Fortalecimiento de los pilares de la </a:t>
          </a:r>
          <a:r>
            <a:rPr lang="es-MX" sz="1600" b="1" kern="1200" dirty="0" err="1" smtClean="0">
              <a:solidFill>
                <a:schemeClr val="bg1"/>
              </a:solidFill>
            </a:rPr>
            <a:t>GpR</a:t>
          </a:r>
          <a:r>
            <a:rPr lang="es-MX" sz="1600" b="1" kern="1200" dirty="0" smtClean="0">
              <a:solidFill>
                <a:schemeClr val="bg1"/>
              </a:solidFill>
            </a:rPr>
            <a:t>.</a:t>
          </a:r>
          <a:endParaRPr lang="es-MX" sz="1600" b="1" kern="1200" dirty="0">
            <a:solidFill>
              <a:schemeClr val="bg1"/>
            </a:solidFill>
          </a:endParaRPr>
        </a:p>
      </dsp:txBody>
      <dsp:txXfrm>
        <a:off x="1265005" y="2435503"/>
        <a:ext cx="4638716" cy="665369"/>
      </dsp:txXfrm>
    </dsp:sp>
    <dsp:sp modelId="{5308E8FA-B13E-489E-B126-C515F1DF0464}">
      <dsp:nvSpPr>
        <dsp:cNvPr id="0" name=""/>
        <dsp:cNvSpPr/>
      </dsp:nvSpPr>
      <dsp:spPr>
        <a:xfrm>
          <a:off x="1659073" y="3219736"/>
          <a:ext cx="5554288" cy="706771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bg1"/>
              </a:solidFill>
            </a:rPr>
            <a:t>Documentación</a:t>
          </a:r>
          <a:r>
            <a:rPr lang="es-MX" sz="1600" b="1" kern="1200" baseline="0" dirty="0" smtClean="0">
              <a:solidFill>
                <a:schemeClr val="bg1"/>
              </a:solidFill>
            </a:rPr>
            <a:t>  y legitimización del proceso de planeación en la CDMX. </a:t>
          </a:r>
          <a:endParaRPr lang="es-MX" sz="1600" b="1" kern="1200" dirty="0">
            <a:solidFill>
              <a:schemeClr val="bg1"/>
            </a:solidFill>
          </a:endParaRPr>
        </a:p>
      </dsp:txBody>
      <dsp:txXfrm>
        <a:off x="1679774" y="3240437"/>
        <a:ext cx="4638716" cy="665369"/>
      </dsp:txXfrm>
    </dsp:sp>
    <dsp:sp modelId="{FFD5F87F-9A17-4CC1-AC23-DA9B10F338A6}">
      <dsp:nvSpPr>
        <dsp:cNvPr id="0" name=""/>
        <dsp:cNvSpPr/>
      </dsp:nvSpPr>
      <dsp:spPr>
        <a:xfrm rot="10800000">
          <a:off x="5094887" y="516335"/>
          <a:ext cx="459401" cy="45940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/>
        </a:p>
      </dsp:txBody>
      <dsp:txXfrm>
        <a:off x="5198252" y="630037"/>
        <a:ext cx="252671" cy="345699"/>
      </dsp:txXfrm>
    </dsp:sp>
    <dsp:sp modelId="{0799C3C3-DB10-44A9-91B6-6E024421422C}">
      <dsp:nvSpPr>
        <dsp:cNvPr id="0" name=""/>
        <dsp:cNvSpPr/>
      </dsp:nvSpPr>
      <dsp:spPr>
        <a:xfrm rot="10800000">
          <a:off x="5509655" y="1321269"/>
          <a:ext cx="459401" cy="45940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/>
        </a:p>
      </dsp:txBody>
      <dsp:txXfrm>
        <a:off x="5613020" y="1434971"/>
        <a:ext cx="252671" cy="345699"/>
      </dsp:txXfrm>
    </dsp:sp>
    <dsp:sp modelId="{FAE8D08B-7F45-48ED-B9F3-3EDA3EDC2E55}">
      <dsp:nvSpPr>
        <dsp:cNvPr id="0" name=""/>
        <dsp:cNvSpPr/>
      </dsp:nvSpPr>
      <dsp:spPr>
        <a:xfrm rot="10800000">
          <a:off x="5924423" y="2114424"/>
          <a:ext cx="459401" cy="45940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/>
        </a:p>
      </dsp:txBody>
      <dsp:txXfrm>
        <a:off x="6027788" y="2228126"/>
        <a:ext cx="252671" cy="345699"/>
      </dsp:txXfrm>
    </dsp:sp>
    <dsp:sp modelId="{C31B4EEF-71E2-4F0E-85B2-DE12AAD8ED15}">
      <dsp:nvSpPr>
        <dsp:cNvPr id="0" name=""/>
        <dsp:cNvSpPr/>
      </dsp:nvSpPr>
      <dsp:spPr>
        <a:xfrm rot="10800000">
          <a:off x="6339192" y="2927211"/>
          <a:ext cx="459401" cy="45940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/>
        </a:p>
      </dsp:txBody>
      <dsp:txXfrm>
        <a:off x="6442557" y="3040913"/>
        <a:ext cx="252671" cy="345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4F233-4E67-4175-B642-262F1E2C7EE2}" type="datetimeFigureOut">
              <a:rPr lang="es-MX" smtClean="0"/>
              <a:t>09/09/2016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E6CB5-38C5-44AC-8AFE-A29C0F6F40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3883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6CB5-38C5-44AC-8AFE-A29C0F6F406E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1282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0A36-9A31-4A3F-A5EB-86EC3FA59DB7}" type="datetimeFigureOut">
              <a:rPr lang="es-MX" smtClean="0"/>
              <a:t>09/09/2016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D695-4971-4D22-8674-96256A9820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312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0A36-9A31-4A3F-A5EB-86EC3FA59DB7}" type="datetimeFigureOut">
              <a:rPr lang="es-MX" smtClean="0"/>
              <a:t>09/09/2016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D695-4971-4D22-8674-96256A9820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493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0A36-9A31-4A3F-A5EB-86EC3FA59DB7}" type="datetimeFigureOut">
              <a:rPr lang="es-MX" smtClean="0"/>
              <a:t>09/09/2016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D695-4971-4D22-8674-96256A9820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32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0A36-9A31-4A3F-A5EB-86EC3FA59DB7}" type="datetimeFigureOut">
              <a:rPr lang="es-MX" smtClean="0"/>
              <a:t>09/09/2016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D695-4971-4D22-8674-96256A9820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7663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0A36-9A31-4A3F-A5EB-86EC3FA59DB7}" type="datetimeFigureOut">
              <a:rPr lang="es-MX" smtClean="0"/>
              <a:t>09/09/2016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D695-4971-4D22-8674-96256A9820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2776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0A36-9A31-4A3F-A5EB-86EC3FA59DB7}" type="datetimeFigureOut">
              <a:rPr lang="es-MX" smtClean="0"/>
              <a:t>09/09/2016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D695-4971-4D22-8674-96256A9820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156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0A36-9A31-4A3F-A5EB-86EC3FA59DB7}" type="datetimeFigureOut">
              <a:rPr lang="es-MX" smtClean="0"/>
              <a:t>09/09/2016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D695-4971-4D22-8674-96256A9820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8240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0A36-9A31-4A3F-A5EB-86EC3FA59DB7}" type="datetimeFigureOut">
              <a:rPr lang="es-MX" smtClean="0"/>
              <a:t>09/09/2016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D695-4971-4D22-8674-96256A9820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786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0A36-9A31-4A3F-A5EB-86EC3FA59DB7}" type="datetimeFigureOut">
              <a:rPr lang="es-MX" smtClean="0"/>
              <a:t>09/09/2016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D695-4971-4D22-8674-96256A9820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492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0A36-9A31-4A3F-A5EB-86EC3FA59DB7}" type="datetimeFigureOut">
              <a:rPr lang="es-MX" smtClean="0"/>
              <a:t>09/09/2016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D695-4971-4D22-8674-96256A9820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1396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0A36-9A31-4A3F-A5EB-86EC3FA59DB7}" type="datetimeFigureOut">
              <a:rPr lang="es-MX" smtClean="0"/>
              <a:t>09/09/2016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D695-4971-4D22-8674-96256A9820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559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A36-9A31-4A3F-A5EB-86EC3FA59DB7}" type="datetimeFigureOut">
              <a:rPr lang="es-MX" smtClean="0"/>
              <a:t>09/09/2016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CD695-4971-4D22-8674-96256A9820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27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19.jpeg"/><Relationship Id="rId4" Type="http://schemas.openxmlformats.org/officeDocument/2006/relationships/image" Target="../media/image31.png"/><Relationship Id="rId9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image" Target="../media/image41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40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2.jpe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10616" r="7220" b="44247"/>
          <a:stretch/>
        </p:blipFill>
        <p:spPr bwMode="auto">
          <a:xfrm>
            <a:off x="0" y="5733256"/>
            <a:ext cx="9144000" cy="113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5148064" y="5117122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tx2"/>
                </a:solidFill>
              </a:rPr>
              <a:t>Mtro. Juan Manuel Ávalos Ochoa</a:t>
            </a:r>
          </a:p>
        </p:txBody>
      </p:sp>
      <p:pic>
        <p:nvPicPr>
          <p:cNvPr id="22" name="21 Imagen" descr="http://idiomas.quimica.unam.mx/ingles/Imagenes/logo_unam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5647"/>
            <a:ext cx="1326664" cy="12616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29 Grupo"/>
          <p:cNvGrpSpPr/>
          <p:nvPr/>
        </p:nvGrpSpPr>
        <p:grpSpPr>
          <a:xfrm>
            <a:off x="-1710634" y="1847468"/>
            <a:ext cx="10335855" cy="4317836"/>
            <a:chOff x="-1710634" y="1916832"/>
            <a:chExt cx="10335855" cy="4317836"/>
          </a:xfrm>
        </p:grpSpPr>
        <p:sp>
          <p:nvSpPr>
            <p:cNvPr id="9" name="8 Rectángulo"/>
            <p:cNvSpPr/>
            <p:nvPr/>
          </p:nvSpPr>
          <p:spPr>
            <a:xfrm>
              <a:off x="-1710634" y="5896114"/>
              <a:ext cx="82988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rgbClr val="C00000"/>
                  </a:solidFill>
                  <a:latin typeface="+mj-lt"/>
                  <a:cs typeface="Arial" pitchFamily="34" charset="0"/>
                </a:rPr>
                <a:t>Guadalajara, Jalisco, México. 9 de septiembre de 2016. </a:t>
              </a:r>
              <a:endParaRPr lang="es-MX" sz="1600" b="1" dirty="0">
                <a:solidFill>
                  <a:srgbClr val="C0000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572847" y="1916832"/>
              <a:ext cx="805237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2000" b="1" dirty="0">
                  <a:solidFill>
                    <a:srgbClr val="C00000"/>
                  </a:solidFill>
                  <a:latin typeface="Arial" pitchFamily="34" charset="0"/>
                  <a:cs typeface="Arial" panose="020B0604020202020204" pitchFamily="34" charset="0"/>
                </a:rPr>
                <a:t>IX SEMINARIO INTERNACIONAL DE LA RED DE GESTIÓN PARA RESULTADOS EN GOBIERNOS SUBNACIONALES DE </a:t>
              </a:r>
              <a:r>
                <a:rPr lang="es-MX" sz="2000" b="1" dirty="0" smtClean="0">
                  <a:solidFill>
                    <a:srgbClr val="C00000"/>
                  </a:solidFill>
                  <a:latin typeface="Arial" pitchFamily="34" charset="0"/>
                  <a:cs typeface="Arial" panose="020B0604020202020204" pitchFamily="34" charset="0"/>
                </a:rPr>
                <a:t>AMÉRICA </a:t>
              </a:r>
              <a:r>
                <a:rPr lang="es-MX" sz="2000" b="1" dirty="0">
                  <a:solidFill>
                    <a:srgbClr val="C00000"/>
                  </a:solidFill>
                  <a:latin typeface="Arial" pitchFamily="34" charset="0"/>
                  <a:cs typeface="Arial" panose="020B0604020202020204" pitchFamily="34" charset="0"/>
                </a:rPr>
                <a:t>LATINA Y EL CARIBE</a:t>
              </a:r>
              <a:endParaRPr lang="es-MX" sz="3200" b="1" dirty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215516" y="3378155"/>
              <a:ext cx="838893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3600" b="1" i="1" dirty="0">
                  <a:solidFill>
                    <a:schemeClr val="tx2"/>
                  </a:solidFill>
                  <a:latin typeface="Albertus MT Lt" pitchFamily="18" charset="0"/>
                  <a:cs typeface="Arial" panose="020B0604020202020204" pitchFamily="34" charset="0"/>
                </a:rPr>
                <a:t>Planeación Estratégica</a:t>
              </a:r>
              <a:r>
                <a:rPr lang="es-MX" sz="3600" b="1" i="1" dirty="0" smtClean="0">
                  <a:solidFill>
                    <a:schemeClr val="tx2"/>
                  </a:solidFill>
                  <a:latin typeface="Albertus MT Lt" pitchFamily="18" charset="0"/>
                  <a:cs typeface="Arial" panose="020B0604020202020204" pitchFamily="34" charset="0"/>
                </a:rPr>
                <a:t>, Ciudad </a:t>
              </a:r>
              <a:r>
                <a:rPr lang="es-MX" sz="3600" b="1" i="1" dirty="0">
                  <a:solidFill>
                    <a:schemeClr val="tx2"/>
                  </a:solidFill>
                  <a:latin typeface="Albertus MT Lt" pitchFamily="18" charset="0"/>
                  <a:cs typeface="Arial" panose="020B0604020202020204" pitchFamily="34" charset="0"/>
                </a:rPr>
                <a:t>de </a:t>
              </a:r>
              <a:r>
                <a:rPr lang="es-MX" sz="3600" b="1" i="1" dirty="0" smtClean="0">
                  <a:solidFill>
                    <a:schemeClr val="tx2"/>
                  </a:solidFill>
                  <a:latin typeface="Albertus MT Lt" pitchFamily="18" charset="0"/>
                  <a:cs typeface="Arial" panose="020B0604020202020204" pitchFamily="34" charset="0"/>
                </a:rPr>
                <a:t>México (CDMX)</a:t>
              </a:r>
              <a:endParaRPr lang="es-MX" sz="4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lbertus MT Lt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781" y="355647"/>
            <a:ext cx="3234440" cy="131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0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10616" r="7220" b="44247"/>
          <a:stretch/>
        </p:blipFill>
        <p:spPr bwMode="auto">
          <a:xfrm>
            <a:off x="0" y="5733256"/>
            <a:ext cx="9144000" cy="113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71 Grupo"/>
          <p:cNvGrpSpPr/>
          <p:nvPr/>
        </p:nvGrpSpPr>
        <p:grpSpPr>
          <a:xfrm>
            <a:off x="44405" y="996439"/>
            <a:ext cx="7335907" cy="5240873"/>
            <a:chOff x="0" y="1"/>
            <a:chExt cx="8016288" cy="4680519"/>
          </a:xfrm>
          <a:solidFill>
            <a:schemeClr val="bg1"/>
          </a:solidFill>
          <a:effectLst>
            <a:outerShdw blurRad="50800" dist="38100" dir="8100000" sx="102000" sy="102000" algn="tr" rotWithShape="0">
              <a:prstClr val="black">
                <a:alpha val="38000"/>
              </a:prstClr>
            </a:outerShdw>
          </a:effectLst>
        </p:grpSpPr>
        <p:grpSp>
          <p:nvGrpSpPr>
            <p:cNvPr id="4" name="32 Grupo"/>
            <p:cNvGrpSpPr/>
            <p:nvPr/>
          </p:nvGrpSpPr>
          <p:grpSpPr>
            <a:xfrm>
              <a:off x="0" y="1"/>
              <a:ext cx="8016288" cy="4680519"/>
              <a:chOff x="0" y="0"/>
              <a:chExt cx="8016288" cy="7134245"/>
            </a:xfrm>
            <a:grpFill/>
          </p:grpSpPr>
          <p:cxnSp>
            <p:nvCxnSpPr>
              <p:cNvPr id="8" name="18 Conector recto"/>
              <p:cNvCxnSpPr/>
              <p:nvPr/>
            </p:nvCxnSpPr>
            <p:spPr>
              <a:xfrm>
                <a:off x="6873091" y="1365164"/>
                <a:ext cx="0" cy="1541978"/>
              </a:xfrm>
              <a:prstGeom prst="line">
                <a:avLst/>
              </a:prstGeom>
              <a:grpFill/>
              <a:ln w="158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14 Conector recto"/>
              <p:cNvCxnSpPr>
                <a:stCxn id="10" idx="2"/>
              </p:cNvCxnSpPr>
              <p:nvPr/>
            </p:nvCxnSpPr>
            <p:spPr>
              <a:xfrm flipH="1">
                <a:off x="4694614" y="725596"/>
                <a:ext cx="3445" cy="5019146"/>
              </a:xfrm>
              <a:prstGeom prst="line">
                <a:avLst/>
              </a:prstGeom>
              <a:grpFill/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3 Rectángulo"/>
              <p:cNvSpPr/>
              <p:nvPr/>
            </p:nvSpPr>
            <p:spPr>
              <a:xfrm>
                <a:off x="2826047" y="0"/>
                <a:ext cx="3744416" cy="725596"/>
              </a:xfrm>
              <a:prstGeom prst="rect">
                <a:avLst/>
              </a:prstGeom>
              <a:grpFill/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MX" sz="1600" b="1" kern="1200" spc="300" dirty="0">
                    <a:solidFill>
                      <a:schemeClr val="tx1"/>
                    </a:solidFill>
                    <a:ea typeface="Times New Roman"/>
                    <a:cs typeface="Times New Roman"/>
                  </a:rPr>
                  <a:t>Gestión Pública por Resultados</a:t>
                </a:r>
                <a:endParaRPr lang="es-MX" sz="1600" dirty="0">
                  <a:solidFill>
                    <a:schemeClr val="tx1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11" name="4 Rectángulo"/>
              <p:cNvSpPr/>
              <p:nvPr/>
            </p:nvSpPr>
            <p:spPr>
              <a:xfrm>
                <a:off x="3200684" y="2592288"/>
                <a:ext cx="2978158" cy="648072"/>
              </a:xfrm>
              <a:prstGeom prst="rect">
                <a:avLst/>
              </a:prstGeom>
              <a:grpFill/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MX" sz="1600" b="1" kern="1200" dirty="0">
                    <a:solidFill>
                      <a:schemeClr val="tx1"/>
                    </a:solidFill>
                    <a:ea typeface="Times New Roman"/>
                    <a:cs typeface="Times New Roman"/>
                  </a:rPr>
                  <a:t>Asignación de recursos </a:t>
                </a:r>
                <a:endParaRPr lang="es-MX" sz="1600" dirty="0">
                  <a:solidFill>
                    <a:schemeClr val="tx1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12" name="5 Rectángulo"/>
              <p:cNvSpPr/>
              <p:nvPr/>
            </p:nvSpPr>
            <p:spPr>
              <a:xfrm>
                <a:off x="3366403" y="3600400"/>
                <a:ext cx="2664296" cy="576064"/>
              </a:xfrm>
              <a:prstGeom prst="rect">
                <a:avLst/>
              </a:prstGeom>
              <a:grpFill/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MX" sz="1600" b="1" kern="1200" dirty="0">
                    <a:solidFill>
                      <a:schemeClr val="tx1"/>
                    </a:solidFill>
                    <a:ea typeface="Times New Roman"/>
                    <a:cs typeface="Times New Roman"/>
                  </a:rPr>
                  <a:t>Productos y servicios </a:t>
                </a:r>
                <a:endParaRPr lang="es-MX" sz="1600" dirty="0">
                  <a:solidFill>
                    <a:schemeClr val="tx1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13" name="6 Rectángulo"/>
              <p:cNvSpPr/>
              <p:nvPr/>
            </p:nvSpPr>
            <p:spPr>
              <a:xfrm>
                <a:off x="3200683" y="1080120"/>
                <a:ext cx="3024336" cy="570089"/>
              </a:xfrm>
              <a:prstGeom prst="rect">
                <a:avLst/>
              </a:prstGeom>
              <a:grpFill/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MX" sz="1600" b="1" kern="1200" dirty="0">
                    <a:solidFill>
                      <a:schemeClr val="tx1"/>
                    </a:solidFill>
                    <a:ea typeface="Times New Roman"/>
                    <a:cs typeface="Times New Roman"/>
                  </a:rPr>
                  <a:t>Necesidades  de la ciudadanía </a:t>
                </a:r>
                <a:endParaRPr lang="es-MX" sz="1600" dirty="0">
                  <a:solidFill>
                    <a:schemeClr val="tx1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14" name="7 Rectángulo"/>
              <p:cNvSpPr/>
              <p:nvPr/>
            </p:nvSpPr>
            <p:spPr>
              <a:xfrm>
                <a:off x="5712032" y="1781319"/>
                <a:ext cx="2304256" cy="720041"/>
              </a:xfrm>
              <a:prstGeom prst="rect">
                <a:avLst/>
              </a:prstGeom>
              <a:solidFill>
                <a:srgbClr val="CC9900"/>
              </a:solidFill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MX" sz="1600" b="1" kern="1200" dirty="0">
                    <a:solidFill>
                      <a:schemeClr val="bg1"/>
                    </a:solidFill>
                    <a:ea typeface="Times New Roman"/>
                    <a:cs typeface="Times New Roman"/>
                  </a:rPr>
                  <a:t>Metas a alcanzar o resultados deseados</a:t>
                </a:r>
                <a:endParaRPr lang="es-MX" sz="1600" dirty="0">
                  <a:solidFill>
                    <a:schemeClr val="bg1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15" name="8 Rectángulo"/>
              <p:cNvSpPr/>
              <p:nvPr/>
            </p:nvSpPr>
            <p:spPr>
              <a:xfrm>
                <a:off x="1181742" y="742308"/>
                <a:ext cx="2252095" cy="460864"/>
              </a:xfrm>
              <a:prstGeom prst="rect">
                <a:avLst/>
              </a:prstGeom>
              <a:solidFill>
                <a:schemeClr val="tx2"/>
              </a:solidFill>
              <a:ln w="158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MX" sz="1600" b="1" kern="1200" dirty="0">
                    <a:solidFill>
                      <a:schemeClr val="bg1"/>
                    </a:solidFill>
                    <a:latin typeface="Calibri"/>
                    <a:ea typeface="Times New Roman"/>
                    <a:cs typeface="Times New Roman"/>
                  </a:rPr>
                  <a:t>OBJETIVO PRIMARIO: </a:t>
                </a:r>
                <a:endParaRPr lang="es-MX" sz="1600" dirty="0">
                  <a:solidFill>
                    <a:schemeClr val="bg1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16" name="9 Rectángulo"/>
              <p:cNvSpPr/>
              <p:nvPr/>
            </p:nvSpPr>
            <p:spPr>
              <a:xfrm>
                <a:off x="3366050" y="4464253"/>
                <a:ext cx="2664296" cy="729843"/>
              </a:xfrm>
              <a:prstGeom prst="rect">
                <a:avLst/>
              </a:prstGeom>
              <a:grpFill/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MX" sz="1600" b="1" kern="1200" dirty="0">
                    <a:solidFill>
                      <a:schemeClr val="tx1"/>
                    </a:solidFill>
                    <a:ea typeface="Times New Roman"/>
                    <a:cs typeface="Times New Roman"/>
                  </a:rPr>
                  <a:t>Metas alcanzadas o resultados deseados</a:t>
                </a:r>
                <a:endParaRPr lang="es-MX" sz="1600" dirty="0">
                  <a:solidFill>
                    <a:schemeClr val="tx1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17" name="10 Rectángulo"/>
              <p:cNvSpPr/>
              <p:nvPr/>
            </p:nvSpPr>
            <p:spPr>
              <a:xfrm>
                <a:off x="2127770" y="5970689"/>
                <a:ext cx="2304256" cy="570089"/>
              </a:xfrm>
              <a:prstGeom prst="rect">
                <a:avLst/>
              </a:prstGeom>
              <a:solidFill>
                <a:srgbClr val="CC9900"/>
              </a:solidFill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MX" sz="1600" b="1" kern="1200" dirty="0">
                    <a:solidFill>
                      <a:schemeClr val="bg1"/>
                    </a:solidFill>
                    <a:ea typeface="Times New Roman"/>
                    <a:cs typeface="Times New Roman"/>
                  </a:rPr>
                  <a:t>Resultados </a:t>
                </a:r>
                <a:endParaRPr lang="es-MX" sz="1600" dirty="0">
                  <a:solidFill>
                    <a:schemeClr val="bg1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18" name="11 Rectángulo"/>
              <p:cNvSpPr/>
              <p:nvPr/>
            </p:nvSpPr>
            <p:spPr>
              <a:xfrm>
                <a:off x="3640099" y="5388798"/>
                <a:ext cx="1548833" cy="460864"/>
              </a:xfrm>
              <a:prstGeom prst="rect">
                <a:avLst/>
              </a:prstGeom>
              <a:grpFill/>
              <a:ln w="158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MX" sz="1600" b="1" kern="1200" dirty="0">
                    <a:latin typeface="Calibri"/>
                    <a:ea typeface="Times New Roman"/>
                    <a:cs typeface="Times New Roman"/>
                  </a:rPr>
                  <a:t>MEDICIÓN DE:</a:t>
                </a:r>
                <a:endParaRPr lang="es-MX" sz="1600" dirty="0">
                  <a:latin typeface="Times New Roman"/>
                  <a:ea typeface="Times New Roman"/>
                </a:endParaRPr>
              </a:p>
            </p:txBody>
          </p:sp>
          <p:sp>
            <p:nvSpPr>
              <p:cNvPr id="19" name="12 Rectángulo"/>
              <p:cNvSpPr/>
              <p:nvPr/>
            </p:nvSpPr>
            <p:spPr>
              <a:xfrm>
                <a:off x="5026714" y="5990650"/>
                <a:ext cx="2304256" cy="570089"/>
              </a:xfrm>
              <a:prstGeom prst="rect">
                <a:avLst/>
              </a:prstGeom>
              <a:solidFill>
                <a:srgbClr val="CC9900"/>
              </a:solidFill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MX" sz="1600" b="1" kern="1200" dirty="0">
                    <a:solidFill>
                      <a:schemeClr val="bg1"/>
                    </a:solidFill>
                    <a:ea typeface="Times New Roman"/>
                    <a:cs typeface="Times New Roman"/>
                  </a:rPr>
                  <a:t>Impacto</a:t>
                </a:r>
                <a:endParaRPr lang="es-MX" sz="1600" dirty="0">
                  <a:solidFill>
                    <a:schemeClr val="bg1"/>
                  </a:solidFill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0" name="16 Conector recto"/>
              <p:cNvCxnSpPr>
                <a:stCxn id="13" idx="3"/>
              </p:cNvCxnSpPr>
              <p:nvPr/>
            </p:nvCxnSpPr>
            <p:spPr>
              <a:xfrm flipV="1">
                <a:off x="6225019" y="1365164"/>
                <a:ext cx="648072" cy="1"/>
              </a:xfrm>
              <a:prstGeom prst="line">
                <a:avLst/>
              </a:prstGeom>
              <a:grpFill/>
              <a:ln w="158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20 Conector recto"/>
              <p:cNvCxnSpPr/>
              <p:nvPr/>
            </p:nvCxnSpPr>
            <p:spPr>
              <a:xfrm flipV="1">
                <a:off x="6178842" y="2907143"/>
                <a:ext cx="694249" cy="3"/>
              </a:xfrm>
              <a:prstGeom prst="line">
                <a:avLst/>
              </a:prstGeom>
              <a:grpFill/>
              <a:ln w="158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51 Rectángulo"/>
              <p:cNvSpPr/>
              <p:nvPr/>
            </p:nvSpPr>
            <p:spPr>
              <a:xfrm>
                <a:off x="0" y="2622101"/>
                <a:ext cx="2304256" cy="570089"/>
              </a:xfrm>
              <a:prstGeom prst="rect">
                <a:avLst/>
              </a:prstGeom>
              <a:grpFill/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MX" sz="1600" b="1" kern="1200" dirty="0">
                    <a:solidFill>
                      <a:schemeClr val="tx1"/>
                    </a:solidFill>
                    <a:ea typeface="Times New Roman"/>
                    <a:cs typeface="Times New Roman"/>
                  </a:rPr>
                  <a:t>Rendición de cuentas</a:t>
                </a:r>
                <a:endParaRPr lang="es-MX" sz="1600" dirty="0">
                  <a:solidFill>
                    <a:schemeClr val="tx1"/>
                  </a:solidFill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3" name="52 Conector recto"/>
              <p:cNvCxnSpPr>
                <a:stCxn id="22" idx="2"/>
              </p:cNvCxnSpPr>
              <p:nvPr/>
            </p:nvCxnSpPr>
            <p:spPr>
              <a:xfrm flipH="1">
                <a:off x="1144620" y="3192190"/>
                <a:ext cx="7508" cy="3923739"/>
              </a:xfrm>
              <a:prstGeom prst="line">
                <a:avLst/>
              </a:prstGeom>
              <a:grpFill/>
              <a:ln w="158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54 Conector recto"/>
              <p:cNvCxnSpPr/>
              <p:nvPr/>
            </p:nvCxnSpPr>
            <p:spPr>
              <a:xfrm flipV="1">
                <a:off x="1144620" y="7131792"/>
                <a:ext cx="5080399" cy="2453"/>
              </a:xfrm>
              <a:prstGeom prst="line">
                <a:avLst/>
              </a:prstGeom>
              <a:grpFill/>
              <a:ln w="158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56 Conector recto"/>
              <p:cNvCxnSpPr/>
              <p:nvPr/>
            </p:nvCxnSpPr>
            <p:spPr>
              <a:xfrm>
                <a:off x="6225019" y="6560738"/>
                <a:ext cx="0" cy="571054"/>
              </a:xfrm>
              <a:prstGeom prst="line">
                <a:avLst/>
              </a:prstGeom>
              <a:grpFill/>
              <a:ln w="158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58 Conector recto"/>
              <p:cNvCxnSpPr/>
              <p:nvPr/>
            </p:nvCxnSpPr>
            <p:spPr>
              <a:xfrm>
                <a:off x="3200683" y="6544874"/>
                <a:ext cx="0" cy="571054"/>
              </a:xfrm>
              <a:prstGeom prst="line">
                <a:avLst/>
              </a:prstGeom>
              <a:grpFill/>
              <a:ln w="158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59 Conector recto"/>
              <p:cNvCxnSpPr>
                <a:stCxn id="22" idx="3"/>
                <a:endCxn id="11" idx="1"/>
              </p:cNvCxnSpPr>
              <p:nvPr/>
            </p:nvCxnSpPr>
            <p:spPr>
              <a:xfrm>
                <a:off x="2304256" y="2907145"/>
                <a:ext cx="896427" cy="9179"/>
              </a:xfrm>
              <a:prstGeom prst="line">
                <a:avLst/>
              </a:prstGeom>
              <a:grpFill/>
              <a:ln w="158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40 Conector recto"/>
            <p:cNvCxnSpPr/>
            <p:nvPr/>
          </p:nvCxnSpPr>
          <p:spPr>
            <a:xfrm flipV="1">
              <a:off x="2707384" y="3766015"/>
              <a:ext cx="3925362" cy="2699"/>
            </a:xfrm>
            <a:prstGeom prst="line">
              <a:avLst/>
            </a:prstGeom>
            <a:grpFill/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41 Conector recto"/>
            <p:cNvCxnSpPr/>
            <p:nvPr/>
          </p:nvCxnSpPr>
          <p:spPr>
            <a:xfrm flipV="1">
              <a:off x="2709231" y="3769123"/>
              <a:ext cx="0" cy="136320"/>
            </a:xfrm>
            <a:prstGeom prst="line">
              <a:avLst/>
            </a:prstGeom>
            <a:grpFill/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46 Conector recto"/>
            <p:cNvCxnSpPr/>
            <p:nvPr/>
          </p:nvCxnSpPr>
          <p:spPr>
            <a:xfrm>
              <a:off x="6633440" y="3766220"/>
              <a:ext cx="0" cy="164028"/>
            </a:xfrm>
            <a:prstGeom prst="line">
              <a:avLst/>
            </a:prstGeom>
            <a:grpFill/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27 CuadroTexto"/>
          <p:cNvSpPr txBox="1"/>
          <p:nvPr/>
        </p:nvSpPr>
        <p:spPr>
          <a:xfrm>
            <a:off x="323528" y="26064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</a:rPr>
              <a:t>MARCO CONCEPTUAL DE GPRD EN LA CDMX  </a:t>
            </a:r>
            <a:endParaRPr lang="es-MX" sz="2400" b="1" dirty="0">
              <a:solidFill>
                <a:srgbClr val="C00000"/>
              </a:solidFill>
            </a:endParaRPr>
          </a:p>
        </p:txBody>
      </p:sp>
      <p:grpSp>
        <p:nvGrpSpPr>
          <p:cNvPr id="29" name="28 Grupo"/>
          <p:cNvGrpSpPr/>
          <p:nvPr/>
        </p:nvGrpSpPr>
        <p:grpSpPr>
          <a:xfrm>
            <a:off x="0" y="-27384"/>
            <a:ext cx="9144000" cy="722313"/>
            <a:chOff x="0" y="0"/>
            <a:chExt cx="9108504" cy="722313"/>
          </a:xfrm>
        </p:grpSpPr>
        <p:sp>
          <p:nvSpPr>
            <p:cNvPr id="30" name="29 Rectángulo"/>
            <p:cNvSpPr/>
            <p:nvPr/>
          </p:nvSpPr>
          <p:spPr>
            <a:xfrm>
              <a:off x="0" y="0"/>
              <a:ext cx="9108504" cy="72231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1"/>
                </a:solidFill>
              </a:endParaRP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323528" y="260648"/>
              <a:ext cx="7128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 smtClean="0">
                  <a:solidFill>
                    <a:schemeClr val="bg1"/>
                  </a:solidFill>
                </a:rPr>
                <a:t>MARCO CONCEPTUAL DE LA GPRD EN LA CDMX </a:t>
              </a:r>
              <a:endParaRPr lang="es-MX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3" name="3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84" y="0"/>
            <a:ext cx="1944216" cy="74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10616" r="7220" b="44247"/>
          <a:stretch/>
        </p:blipFill>
        <p:spPr bwMode="auto">
          <a:xfrm>
            <a:off x="0" y="5733256"/>
            <a:ext cx="9144000" cy="113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Rectángulo redondeado"/>
          <p:cNvSpPr/>
          <p:nvPr/>
        </p:nvSpPr>
        <p:spPr>
          <a:xfrm>
            <a:off x="1087734" y="980728"/>
            <a:ext cx="6276604" cy="732620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spc="600" dirty="0">
                <a:solidFill>
                  <a:srgbClr val="FFFFFF"/>
                </a:solidFill>
                <a:ea typeface="Times New Roman"/>
                <a:cs typeface="Times New Roman"/>
              </a:rPr>
              <a:t>Gobierno efectivo, eficiente y abierto   </a:t>
            </a:r>
          </a:p>
        </p:txBody>
      </p:sp>
      <p:sp>
        <p:nvSpPr>
          <p:cNvPr id="17" name="16 Flecha abajo"/>
          <p:cNvSpPr/>
          <p:nvPr/>
        </p:nvSpPr>
        <p:spPr>
          <a:xfrm>
            <a:off x="4357686" y="1772816"/>
            <a:ext cx="214314" cy="357190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Cerrar llave"/>
          <p:cNvSpPr/>
          <p:nvPr/>
        </p:nvSpPr>
        <p:spPr>
          <a:xfrm rot="16200000">
            <a:off x="4228891" y="-1079690"/>
            <a:ext cx="329028" cy="7643866"/>
          </a:xfrm>
          <a:prstGeom prst="rightBrace">
            <a:avLst>
              <a:gd name="adj1" fmla="val 8333"/>
              <a:gd name="adj2" fmla="val 50482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CuadroTexto"/>
          <p:cNvSpPr txBox="1"/>
          <p:nvPr/>
        </p:nvSpPr>
        <p:spPr>
          <a:xfrm>
            <a:off x="2857488" y="2220539"/>
            <a:ext cx="32147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Principios básicos </a:t>
            </a:r>
            <a:endParaRPr lang="es-MX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142844" y="3006357"/>
            <a:ext cx="2556948" cy="82257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Participación</a:t>
            </a: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3357554" y="3006357"/>
            <a:ext cx="2286016" cy="82257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Colaboración 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6643702" y="3006357"/>
            <a:ext cx="2286016" cy="82257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Transparencia y Rendición de Cuentas  </a:t>
            </a: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22 Conector recto"/>
          <p:cNvCxnSpPr/>
          <p:nvPr/>
        </p:nvCxnSpPr>
        <p:spPr>
          <a:xfrm>
            <a:off x="1087734" y="3861048"/>
            <a:ext cx="3412828" cy="49693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4430712" y="3932486"/>
            <a:ext cx="49946" cy="32902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flipV="1">
            <a:off x="4500562" y="3861049"/>
            <a:ext cx="3357586" cy="50320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26 Grupo"/>
          <p:cNvGrpSpPr/>
          <p:nvPr/>
        </p:nvGrpSpPr>
        <p:grpSpPr>
          <a:xfrm>
            <a:off x="2699792" y="3220101"/>
            <a:ext cx="608827" cy="467355"/>
            <a:chOff x="1142708" y="567465"/>
            <a:chExt cx="608827" cy="608827"/>
          </a:xfrm>
          <a:solidFill>
            <a:schemeClr val="tx2"/>
          </a:solidFill>
        </p:grpSpPr>
        <p:sp>
          <p:nvSpPr>
            <p:cNvPr id="35" name="34 Más"/>
            <p:cNvSpPr/>
            <p:nvPr/>
          </p:nvSpPr>
          <p:spPr>
            <a:xfrm>
              <a:off x="1142708" y="567465"/>
              <a:ext cx="608827" cy="608827"/>
            </a:xfrm>
            <a:prstGeom prst="mathPlus">
              <a:avLst/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Más 4"/>
            <p:cNvSpPr/>
            <p:nvPr/>
          </p:nvSpPr>
          <p:spPr>
            <a:xfrm>
              <a:off x="1223408" y="800280"/>
              <a:ext cx="447427" cy="1431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800" kern="1200"/>
            </a:p>
          </p:txBody>
        </p:sp>
      </p:grpSp>
      <p:grpSp>
        <p:nvGrpSpPr>
          <p:cNvPr id="37" name="36 Grupo"/>
          <p:cNvGrpSpPr/>
          <p:nvPr/>
        </p:nvGrpSpPr>
        <p:grpSpPr>
          <a:xfrm>
            <a:off x="5796136" y="3220101"/>
            <a:ext cx="608827" cy="467355"/>
            <a:chOff x="1142708" y="567465"/>
            <a:chExt cx="608827" cy="608827"/>
          </a:xfrm>
          <a:solidFill>
            <a:schemeClr val="tx2"/>
          </a:solidFill>
        </p:grpSpPr>
        <p:sp>
          <p:nvSpPr>
            <p:cNvPr id="38" name="37 Más"/>
            <p:cNvSpPr/>
            <p:nvPr/>
          </p:nvSpPr>
          <p:spPr>
            <a:xfrm>
              <a:off x="1142708" y="567465"/>
              <a:ext cx="608827" cy="608827"/>
            </a:xfrm>
            <a:prstGeom prst="mathPlus">
              <a:avLst/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Más 4"/>
            <p:cNvSpPr/>
            <p:nvPr/>
          </p:nvSpPr>
          <p:spPr>
            <a:xfrm>
              <a:off x="1223408" y="800280"/>
              <a:ext cx="447427" cy="1431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800" kern="1200"/>
            </a:p>
          </p:txBody>
        </p:sp>
      </p:grpSp>
      <p:sp>
        <p:nvSpPr>
          <p:cNvPr id="40" name="39 CuadroTexto"/>
          <p:cNvSpPr txBox="1"/>
          <p:nvPr/>
        </p:nvSpPr>
        <p:spPr>
          <a:xfrm>
            <a:off x="5513232" y="4509120"/>
            <a:ext cx="3416485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DA0080"/>
              </a:buClr>
              <a:buFont typeface="Arial" pitchFamily="34" charset="0"/>
              <a:buChar char="•"/>
            </a:pPr>
            <a:r>
              <a:rPr lang="es-MX" sz="2000" b="1" dirty="0" smtClean="0">
                <a:solidFill>
                  <a:srgbClr val="FF0000"/>
                </a:solidFill>
              </a:rPr>
              <a:t>Confianza social</a:t>
            </a:r>
          </a:p>
          <a:p>
            <a:pPr marL="285750" indent="-285750">
              <a:buClr>
                <a:srgbClr val="DA0080"/>
              </a:buClr>
              <a:buFont typeface="Arial" pitchFamily="34" charset="0"/>
              <a:buChar char="•"/>
            </a:pPr>
            <a:r>
              <a:rPr lang="es-MX" sz="2000" b="1" dirty="0" smtClean="0">
                <a:solidFill>
                  <a:srgbClr val="FF0000"/>
                </a:solidFill>
              </a:rPr>
              <a:t>Respaldo ciudadano</a:t>
            </a:r>
          </a:p>
          <a:p>
            <a:pPr marL="285750" indent="-285750">
              <a:buClr>
                <a:srgbClr val="DA0080"/>
              </a:buClr>
              <a:buFont typeface="Arial" pitchFamily="34" charset="0"/>
              <a:buChar char="•"/>
            </a:pPr>
            <a:r>
              <a:rPr lang="es-MX" sz="2000" b="1" dirty="0" smtClean="0">
                <a:solidFill>
                  <a:srgbClr val="FF0000"/>
                </a:solidFill>
              </a:rPr>
              <a:t>Certeza y legitimidad</a:t>
            </a:r>
            <a:endParaRPr lang="es-MX" sz="2000" b="1" dirty="0">
              <a:solidFill>
                <a:srgbClr val="FF0000"/>
              </a:solidFill>
            </a:endParaRPr>
          </a:p>
        </p:txBody>
      </p:sp>
      <p:sp>
        <p:nvSpPr>
          <p:cNvPr id="28" name="50 Rectángulo"/>
          <p:cNvSpPr/>
          <p:nvPr/>
        </p:nvSpPr>
        <p:spPr>
          <a:xfrm>
            <a:off x="890702" y="4509120"/>
            <a:ext cx="3921892" cy="939273"/>
          </a:xfrm>
          <a:prstGeom prst="rect">
            <a:avLst/>
          </a:prstGeom>
          <a:solidFill>
            <a:srgbClr val="CC99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2000" b="1" kern="1200" spc="600" dirty="0">
                <a:solidFill>
                  <a:srgbClr val="FFFFFF"/>
                </a:solidFill>
                <a:ea typeface="Times New Roman"/>
                <a:cs typeface="Times New Roman"/>
              </a:rPr>
              <a:t>Generación de Valor Público</a:t>
            </a:r>
            <a:endParaRPr lang="es-MX" sz="1600" dirty="0">
              <a:latin typeface="Times New Roman"/>
              <a:ea typeface="Times New Roman"/>
            </a:endParaRPr>
          </a:p>
        </p:txBody>
      </p:sp>
      <p:sp>
        <p:nvSpPr>
          <p:cNvPr id="6" name="5 Abrir llave"/>
          <p:cNvSpPr/>
          <p:nvPr/>
        </p:nvSpPr>
        <p:spPr>
          <a:xfrm>
            <a:off x="5112060" y="4509120"/>
            <a:ext cx="216024" cy="885136"/>
          </a:xfrm>
          <a:prstGeom prst="leftBrac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6" name="25 Grupo"/>
          <p:cNvGrpSpPr/>
          <p:nvPr/>
        </p:nvGrpSpPr>
        <p:grpSpPr>
          <a:xfrm>
            <a:off x="0" y="-27384"/>
            <a:ext cx="9144000" cy="722313"/>
            <a:chOff x="0" y="0"/>
            <a:chExt cx="9108504" cy="722313"/>
          </a:xfrm>
        </p:grpSpPr>
        <p:sp>
          <p:nvSpPr>
            <p:cNvPr id="29" name="28 Rectángulo"/>
            <p:cNvSpPr/>
            <p:nvPr/>
          </p:nvSpPr>
          <p:spPr>
            <a:xfrm>
              <a:off x="0" y="0"/>
              <a:ext cx="9108504" cy="72231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1"/>
                </a:solidFill>
              </a:endParaRPr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323528" y="260648"/>
              <a:ext cx="7128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 smtClean="0">
                  <a:solidFill>
                    <a:schemeClr val="bg1"/>
                  </a:solidFill>
                </a:rPr>
                <a:t>GENERACIÓN DE VALOR PÚBLICO </a:t>
              </a:r>
              <a:endParaRPr lang="es-MX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1" name="3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84" y="0"/>
            <a:ext cx="1944216" cy="74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6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10616" r="7220" b="44247"/>
          <a:stretch/>
        </p:blipFill>
        <p:spPr bwMode="auto">
          <a:xfrm>
            <a:off x="0" y="5733256"/>
            <a:ext cx="9144000" cy="113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32 Grupo"/>
          <p:cNvGrpSpPr/>
          <p:nvPr/>
        </p:nvGrpSpPr>
        <p:grpSpPr>
          <a:xfrm>
            <a:off x="2961157" y="1431581"/>
            <a:ext cx="4929897" cy="862802"/>
            <a:chOff x="2445269" y="110093"/>
            <a:chExt cx="4347146" cy="862802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4" name="3 Redondear rectángulo de esquina del mismo lado"/>
            <p:cNvSpPr/>
            <p:nvPr/>
          </p:nvSpPr>
          <p:spPr>
            <a:xfrm rot="5400000">
              <a:off x="4187441" y="-1632079"/>
              <a:ext cx="862802" cy="4347146"/>
            </a:xfrm>
            <a:prstGeom prst="round2SameRect">
              <a:avLst/>
            </a:prstGeom>
            <a:grpFill/>
            <a:ln w="38100">
              <a:solidFill>
                <a:schemeClr val="tx2">
                  <a:lumMod val="5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edondear rectángulo de esquina del mismo lado 4"/>
            <p:cNvSpPr/>
            <p:nvPr/>
          </p:nvSpPr>
          <p:spPr>
            <a:xfrm>
              <a:off x="2445270" y="152211"/>
              <a:ext cx="4305027" cy="778564"/>
            </a:xfrm>
            <a:prstGeom prst="rect">
              <a:avLst/>
            </a:prstGeom>
            <a:grpFill/>
            <a:ln w="38100">
              <a:solidFill>
                <a:schemeClr val="tx2">
                  <a:lumMod val="5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49530" rIns="99060" bIns="49530" numCol="1" spcCol="1270" anchor="ctr" anchorCtr="0">
              <a:noAutofit/>
            </a:bodyPr>
            <a:lstStyle/>
            <a:p>
              <a:pPr marL="228600" lvl="1" indent="-228600"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b="1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Elaboración del Programa General de Desarrollo del Distrito Federal (PGDDF) 2013-2018.</a:t>
              </a:r>
              <a:endParaRPr lang="es-MX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33 Grupo"/>
          <p:cNvGrpSpPr/>
          <p:nvPr/>
        </p:nvGrpSpPr>
        <p:grpSpPr>
          <a:xfrm>
            <a:off x="2961157" y="2564009"/>
            <a:ext cx="4929897" cy="862802"/>
            <a:chOff x="2445269" y="1242521"/>
            <a:chExt cx="4347146" cy="862802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7" name="6 Redondear rectángulo de esquina del mismo lado"/>
            <p:cNvSpPr/>
            <p:nvPr/>
          </p:nvSpPr>
          <p:spPr>
            <a:xfrm rot="5400000">
              <a:off x="4187441" y="-499651"/>
              <a:ext cx="862802" cy="4347146"/>
            </a:xfrm>
            <a:prstGeom prst="round2SameRect">
              <a:avLst/>
            </a:prstGeom>
            <a:grpFill/>
            <a:ln w="38100">
              <a:solidFill>
                <a:schemeClr val="tx2">
                  <a:lumMod val="5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dondear rectángulo de esquina del mismo lado 6"/>
            <p:cNvSpPr/>
            <p:nvPr/>
          </p:nvSpPr>
          <p:spPr>
            <a:xfrm>
              <a:off x="2445270" y="1284639"/>
              <a:ext cx="4305027" cy="778564"/>
            </a:xfrm>
            <a:prstGeom prst="rect">
              <a:avLst/>
            </a:prstGeom>
            <a:grpFill/>
            <a:ln w="38100">
              <a:solidFill>
                <a:schemeClr val="tx2">
                  <a:lumMod val="5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49530" rIns="99060" bIns="49530" numCol="1" spcCol="1270" anchor="ctr" anchorCtr="0">
              <a:noAutofit/>
            </a:bodyPr>
            <a:lstStyle/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b="1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Formulación de los Programas Sectoriales, Especiales e Institucionales </a:t>
              </a:r>
              <a:endParaRPr lang="es-MX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34 Grupo"/>
          <p:cNvGrpSpPr/>
          <p:nvPr/>
        </p:nvGrpSpPr>
        <p:grpSpPr>
          <a:xfrm>
            <a:off x="2961158" y="3696436"/>
            <a:ext cx="4882132" cy="862802"/>
            <a:chOff x="2445269" y="2374948"/>
            <a:chExt cx="4882132" cy="862802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10" name="9 Redondear rectángulo de esquina del mismo lado"/>
            <p:cNvSpPr/>
            <p:nvPr/>
          </p:nvSpPr>
          <p:spPr>
            <a:xfrm rot="5400000">
              <a:off x="4187441" y="632776"/>
              <a:ext cx="862802" cy="4347146"/>
            </a:xfrm>
            <a:prstGeom prst="round2SameRect">
              <a:avLst/>
            </a:prstGeom>
            <a:grpFill/>
            <a:ln w="38100">
              <a:solidFill>
                <a:schemeClr val="tx2">
                  <a:lumMod val="5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dondear rectángulo de esquina del mismo lado 8"/>
            <p:cNvSpPr/>
            <p:nvPr/>
          </p:nvSpPr>
          <p:spPr>
            <a:xfrm>
              <a:off x="2445270" y="2417067"/>
              <a:ext cx="4882131" cy="778564"/>
            </a:xfrm>
            <a:prstGeom prst="rect">
              <a:avLst/>
            </a:prstGeom>
            <a:grpFill/>
            <a:ln w="38100">
              <a:solidFill>
                <a:schemeClr val="tx2">
                  <a:lumMod val="5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49530" rIns="99060" bIns="49530" numCol="1" spcCol="1270" anchor="ctr" anchorCtr="0">
              <a:noAutofit/>
            </a:bodyPr>
            <a:lstStyle/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b="1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Alineación de metas e indicadores  </a:t>
              </a:r>
              <a:r>
                <a:rPr lang="es-MX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 la </a:t>
              </a:r>
              <a:r>
                <a:rPr lang="es-MX" b="1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contribución al cumplimiento de objetivos del PGDDF. </a:t>
              </a:r>
              <a:endParaRPr lang="es-MX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35 Grupo"/>
          <p:cNvGrpSpPr/>
          <p:nvPr/>
        </p:nvGrpSpPr>
        <p:grpSpPr>
          <a:xfrm>
            <a:off x="2961158" y="4828865"/>
            <a:ext cx="4882132" cy="862802"/>
            <a:chOff x="2445269" y="3507377"/>
            <a:chExt cx="4347146" cy="862802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13" name="12 Redondear rectángulo de esquina del mismo lado"/>
            <p:cNvSpPr/>
            <p:nvPr/>
          </p:nvSpPr>
          <p:spPr>
            <a:xfrm rot="5400000">
              <a:off x="4187441" y="1765205"/>
              <a:ext cx="862802" cy="4347146"/>
            </a:xfrm>
            <a:prstGeom prst="round2SameRect">
              <a:avLst/>
            </a:prstGeom>
            <a:grpFill/>
            <a:ln w="38100">
              <a:solidFill>
                <a:schemeClr val="tx2">
                  <a:lumMod val="5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dondear rectángulo de esquina del mismo lado 10"/>
            <p:cNvSpPr/>
            <p:nvPr/>
          </p:nvSpPr>
          <p:spPr>
            <a:xfrm>
              <a:off x="2445270" y="3549496"/>
              <a:ext cx="4305027" cy="778564"/>
            </a:xfrm>
            <a:prstGeom prst="rect">
              <a:avLst/>
            </a:prstGeom>
            <a:grpFill/>
            <a:ln w="38100">
              <a:solidFill>
                <a:schemeClr val="tx2">
                  <a:lumMod val="5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49530" rIns="99060" bIns="49530" numCol="1" spcCol="1270" anchor="ctr" anchorCtr="0">
              <a:noAutofit/>
            </a:bodyPr>
            <a:lstStyle/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b="1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Mecanismos de coordinación y comunicación intersectorial. </a:t>
              </a:r>
              <a:endParaRPr lang="es-MX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44 Grupo"/>
          <p:cNvGrpSpPr/>
          <p:nvPr/>
        </p:nvGrpSpPr>
        <p:grpSpPr>
          <a:xfrm>
            <a:off x="539552" y="1323731"/>
            <a:ext cx="2445269" cy="1078502"/>
            <a:chOff x="0" y="2242"/>
            <a:chExt cx="2445269" cy="1078502"/>
          </a:xfrm>
          <a:solidFill>
            <a:srgbClr val="CC9900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6" name="15 Rectángulo redondeado"/>
            <p:cNvSpPr/>
            <p:nvPr/>
          </p:nvSpPr>
          <p:spPr>
            <a:xfrm>
              <a:off x="0" y="2242"/>
              <a:ext cx="2445269" cy="1078502"/>
            </a:xfrm>
            <a:prstGeom prst="roundRect">
              <a:avLst/>
            </a:prstGeom>
            <a:grpFill/>
            <a:ln w="381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52648" y="54890"/>
              <a:ext cx="2339973" cy="973206"/>
            </a:xfrm>
            <a:prstGeom prst="rect">
              <a:avLst/>
            </a:prstGeom>
            <a:grpFill/>
            <a:ln w="381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7170" tIns="108585" rIns="217170" bIns="108585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3600" b="1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s-MX" sz="3600" b="1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47 Grupo"/>
          <p:cNvGrpSpPr/>
          <p:nvPr/>
        </p:nvGrpSpPr>
        <p:grpSpPr>
          <a:xfrm>
            <a:off x="539552" y="2456159"/>
            <a:ext cx="2445269" cy="1078502"/>
            <a:chOff x="0" y="1134670"/>
            <a:chExt cx="2445269" cy="1078502"/>
          </a:xfrm>
          <a:solidFill>
            <a:srgbClr val="CC9900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9" name="18 Rectángulo redondeado"/>
            <p:cNvSpPr/>
            <p:nvPr/>
          </p:nvSpPr>
          <p:spPr>
            <a:xfrm>
              <a:off x="0" y="1134670"/>
              <a:ext cx="2445269" cy="1078502"/>
            </a:xfrm>
            <a:prstGeom prst="roundRect">
              <a:avLst/>
            </a:prstGeom>
            <a:grpFill/>
            <a:ln w="381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19 Rectángulo"/>
            <p:cNvSpPr/>
            <p:nvPr/>
          </p:nvSpPr>
          <p:spPr>
            <a:xfrm>
              <a:off x="52648" y="1187318"/>
              <a:ext cx="2339973" cy="973206"/>
            </a:xfrm>
            <a:prstGeom prst="rect">
              <a:avLst/>
            </a:prstGeom>
            <a:grpFill/>
            <a:ln w="381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7170" tIns="108585" rIns="217170" bIns="108585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3600" b="1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s-MX" sz="3600" b="1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50 Grupo"/>
          <p:cNvGrpSpPr/>
          <p:nvPr/>
        </p:nvGrpSpPr>
        <p:grpSpPr>
          <a:xfrm>
            <a:off x="539552" y="3588587"/>
            <a:ext cx="2445269" cy="1078502"/>
            <a:chOff x="0" y="2267098"/>
            <a:chExt cx="2445269" cy="1078502"/>
          </a:xfrm>
          <a:solidFill>
            <a:srgbClr val="CC9900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2" name="21 Rectángulo redondeado"/>
            <p:cNvSpPr/>
            <p:nvPr/>
          </p:nvSpPr>
          <p:spPr>
            <a:xfrm>
              <a:off x="0" y="2267098"/>
              <a:ext cx="2445269" cy="1078502"/>
            </a:xfrm>
            <a:prstGeom prst="roundRect">
              <a:avLst/>
            </a:prstGeom>
            <a:grpFill/>
            <a:ln w="381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22 Rectángulo"/>
            <p:cNvSpPr/>
            <p:nvPr/>
          </p:nvSpPr>
          <p:spPr>
            <a:xfrm>
              <a:off x="52648" y="2319746"/>
              <a:ext cx="2339973" cy="973206"/>
            </a:xfrm>
            <a:prstGeom prst="rect">
              <a:avLst/>
            </a:prstGeom>
            <a:grpFill/>
            <a:ln w="381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7170" tIns="108585" rIns="217170" bIns="108585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3600" b="1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 </a:t>
              </a:r>
              <a:endParaRPr lang="es-MX" sz="3600" b="1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53 Grupo"/>
          <p:cNvGrpSpPr/>
          <p:nvPr/>
        </p:nvGrpSpPr>
        <p:grpSpPr>
          <a:xfrm>
            <a:off x="539552" y="4721015"/>
            <a:ext cx="2445269" cy="1078502"/>
            <a:chOff x="0" y="3399526"/>
            <a:chExt cx="2445269" cy="1078502"/>
          </a:xfrm>
          <a:solidFill>
            <a:srgbClr val="CC9900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5" name="24 Rectángulo redondeado"/>
            <p:cNvSpPr/>
            <p:nvPr/>
          </p:nvSpPr>
          <p:spPr>
            <a:xfrm>
              <a:off x="0" y="3399526"/>
              <a:ext cx="2445269" cy="1078502"/>
            </a:xfrm>
            <a:prstGeom prst="roundRect">
              <a:avLst/>
            </a:prstGeom>
            <a:grpFill/>
            <a:ln w="381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25 Rectángulo"/>
            <p:cNvSpPr/>
            <p:nvPr/>
          </p:nvSpPr>
          <p:spPr>
            <a:xfrm>
              <a:off x="52648" y="3452174"/>
              <a:ext cx="2339973" cy="973206"/>
            </a:xfrm>
            <a:prstGeom prst="rect">
              <a:avLst/>
            </a:prstGeom>
            <a:grpFill/>
            <a:ln w="381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7170" tIns="108585" rIns="217170" bIns="108585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3600" b="1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s-MX" sz="3600" b="1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7" name="2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01" y="2466281"/>
            <a:ext cx="1025854" cy="102585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55" y="1214871"/>
            <a:ext cx="1219200" cy="1219200"/>
          </a:xfrm>
          <a:prstGeom prst="rect">
            <a:avLst/>
          </a:prstGeom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01" y="3706394"/>
            <a:ext cx="829831" cy="82983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01" y="4805554"/>
            <a:ext cx="797637" cy="81631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4" name="33 CuadroTexto"/>
          <p:cNvSpPr txBox="1"/>
          <p:nvPr/>
        </p:nvSpPr>
        <p:spPr>
          <a:xfrm>
            <a:off x="235546" y="274937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</a:rPr>
              <a:t>RESULTADOS ESPERADOS </a:t>
            </a:r>
            <a:endParaRPr lang="es-MX" sz="2400" b="1" dirty="0">
              <a:solidFill>
                <a:srgbClr val="C00000"/>
              </a:solidFill>
            </a:endParaRPr>
          </a:p>
        </p:txBody>
      </p:sp>
      <p:grpSp>
        <p:nvGrpSpPr>
          <p:cNvPr id="35" name="34 Grupo"/>
          <p:cNvGrpSpPr/>
          <p:nvPr/>
        </p:nvGrpSpPr>
        <p:grpSpPr>
          <a:xfrm>
            <a:off x="0" y="-27384"/>
            <a:ext cx="9144000" cy="722313"/>
            <a:chOff x="0" y="0"/>
            <a:chExt cx="9108504" cy="722313"/>
          </a:xfrm>
        </p:grpSpPr>
        <p:sp>
          <p:nvSpPr>
            <p:cNvPr id="36" name="35 Rectángulo"/>
            <p:cNvSpPr/>
            <p:nvPr/>
          </p:nvSpPr>
          <p:spPr>
            <a:xfrm>
              <a:off x="0" y="0"/>
              <a:ext cx="9108504" cy="72231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1"/>
                </a:solidFill>
              </a:endParaRPr>
            </a:p>
          </p:txBody>
        </p:sp>
        <p:sp>
          <p:nvSpPr>
            <p:cNvPr id="37" name="36 CuadroTexto"/>
            <p:cNvSpPr txBox="1"/>
            <p:nvPr/>
          </p:nvSpPr>
          <p:spPr>
            <a:xfrm>
              <a:off x="323528" y="260648"/>
              <a:ext cx="7128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 smtClean="0">
                  <a:solidFill>
                    <a:schemeClr val="bg1"/>
                  </a:solidFill>
                </a:rPr>
                <a:t>AGENDA EN MATERIA DE PLANEACIÓN ESTRATÉGICA </a:t>
              </a:r>
              <a:endParaRPr lang="es-MX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0" name="39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84" y="-27384"/>
            <a:ext cx="1944215" cy="77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0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10616" r="7220" b="44247"/>
          <a:stretch/>
        </p:blipFill>
        <p:spPr bwMode="auto">
          <a:xfrm>
            <a:off x="0" y="5733256"/>
            <a:ext cx="9144000" cy="113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30 Grupo"/>
          <p:cNvGrpSpPr/>
          <p:nvPr/>
        </p:nvGrpSpPr>
        <p:grpSpPr>
          <a:xfrm>
            <a:off x="142845" y="1196753"/>
            <a:ext cx="5779942" cy="4968550"/>
            <a:chOff x="1900681" y="2276872"/>
            <a:chExt cx="4759551" cy="3439122"/>
          </a:xfrm>
        </p:grpSpPr>
        <p:sp>
          <p:nvSpPr>
            <p:cNvPr id="13" name="7 Rectángulo redondeado"/>
            <p:cNvSpPr/>
            <p:nvPr/>
          </p:nvSpPr>
          <p:spPr>
            <a:xfrm>
              <a:off x="4592136" y="2276872"/>
              <a:ext cx="2068096" cy="9144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Planeación normativa</a:t>
              </a:r>
              <a:endPara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9 Conector recto de flecha"/>
            <p:cNvCxnSpPr>
              <a:endCxn id="13" idx="1"/>
            </p:cNvCxnSpPr>
            <p:nvPr/>
          </p:nvCxnSpPr>
          <p:spPr>
            <a:xfrm>
              <a:off x="3419048" y="2734072"/>
              <a:ext cx="1173088" cy="0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17 Rectángulo redondeado"/>
            <p:cNvSpPr/>
            <p:nvPr/>
          </p:nvSpPr>
          <p:spPr>
            <a:xfrm>
              <a:off x="1900681" y="2276872"/>
              <a:ext cx="1482774" cy="91440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FF000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Programa </a:t>
              </a:r>
              <a:r>
                <a:rPr lang="es-MX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General </a:t>
              </a:r>
              <a:r>
                <a:rPr lang="es-MX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de </a:t>
              </a:r>
              <a:r>
                <a:rPr lang="es-MX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Desarrollo 2013-2018</a:t>
              </a:r>
              <a:endPara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" name="19 Conector recto de flecha"/>
            <p:cNvCxnSpPr/>
            <p:nvPr/>
          </p:nvCxnSpPr>
          <p:spPr>
            <a:xfrm>
              <a:off x="3419048" y="3898017"/>
              <a:ext cx="1173088" cy="0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20 Rectángulo redondeado"/>
            <p:cNvSpPr/>
            <p:nvPr/>
          </p:nvSpPr>
          <p:spPr>
            <a:xfrm>
              <a:off x="1900681" y="3440817"/>
              <a:ext cx="1518368" cy="91440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FF000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Programas Sectoriales, Especiales e Institucionales</a:t>
              </a:r>
              <a:endPara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22 Conector recto de flecha"/>
            <p:cNvCxnSpPr/>
            <p:nvPr/>
          </p:nvCxnSpPr>
          <p:spPr>
            <a:xfrm>
              <a:off x="3419048" y="5071849"/>
              <a:ext cx="1173088" cy="0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23 Rectángulo redondeado"/>
            <p:cNvSpPr/>
            <p:nvPr/>
          </p:nvSpPr>
          <p:spPr>
            <a:xfrm>
              <a:off x="1900681" y="4614649"/>
              <a:ext cx="1518367" cy="1101345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FF000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Planes de Trabajo </a:t>
              </a:r>
              <a:r>
                <a:rPr lang="es-MX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</a:t>
              </a:r>
              <a:r>
                <a:rPr lang="es-MX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nuales y Programas Operativos Anuales</a:t>
              </a:r>
              <a:endPara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27 Flecha abajo"/>
            <p:cNvSpPr/>
            <p:nvPr/>
          </p:nvSpPr>
          <p:spPr>
            <a:xfrm>
              <a:off x="2405240" y="3191272"/>
              <a:ext cx="432048" cy="249545"/>
            </a:xfrm>
            <a:prstGeom prst="downArrow">
              <a:avLst/>
            </a:prstGeom>
            <a:solidFill>
              <a:srgbClr val="CC99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3200" dirty="0"/>
            </a:p>
          </p:txBody>
        </p:sp>
        <p:sp>
          <p:nvSpPr>
            <p:cNvPr id="21" name="28 Flecha abajo"/>
            <p:cNvSpPr/>
            <p:nvPr/>
          </p:nvSpPr>
          <p:spPr>
            <a:xfrm>
              <a:off x="2464536" y="4365104"/>
              <a:ext cx="432048" cy="249545"/>
            </a:xfrm>
            <a:prstGeom prst="downArrow">
              <a:avLst/>
            </a:prstGeom>
            <a:solidFill>
              <a:srgbClr val="CC99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3200" dirty="0"/>
            </a:p>
          </p:txBody>
        </p:sp>
      </p:grpSp>
      <p:sp>
        <p:nvSpPr>
          <p:cNvPr id="5" name="38 Rectángulo redondeado"/>
          <p:cNvSpPr/>
          <p:nvPr/>
        </p:nvSpPr>
        <p:spPr>
          <a:xfrm>
            <a:off x="3411317" y="2878321"/>
            <a:ext cx="2511472" cy="132104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Planeación estratégica</a:t>
            </a:r>
          </a:p>
        </p:txBody>
      </p:sp>
      <p:sp>
        <p:nvSpPr>
          <p:cNvPr id="6" name="39 Rectángulo redondeado"/>
          <p:cNvSpPr/>
          <p:nvPr/>
        </p:nvSpPr>
        <p:spPr>
          <a:xfrm>
            <a:off x="3411317" y="4574174"/>
            <a:ext cx="2511472" cy="132104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Planeación operativa</a:t>
            </a:r>
          </a:p>
        </p:txBody>
      </p:sp>
      <p:sp>
        <p:nvSpPr>
          <p:cNvPr id="7" name="45 Rectángulo redondeado"/>
          <p:cNvSpPr/>
          <p:nvPr/>
        </p:nvSpPr>
        <p:spPr>
          <a:xfrm>
            <a:off x="6773887" y="3215643"/>
            <a:ext cx="1754134" cy="78942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Mediano plazo</a:t>
            </a:r>
            <a:endParaRPr lang="es-MX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47 Rectángulo redondeado"/>
          <p:cNvSpPr/>
          <p:nvPr/>
        </p:nvSpPr>
        <p:spPr>
          <a:xfrm>
            <a:off x="6773887" y="4834095"/>
            <a:ext cx="1754134" cy="4875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Corto plazo</a:t>
            </a:r>
            <a:endParaRPr lang="es-MX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45 Rectángulo redondeado"/>
          <p:cNvSpPr/>
          <p:nvPr/>
        </p:nvSpPr>
        <p:spPr>
          <a:xfrm>
            <a:off x="6778306" y="1613502"/>
            <a:ext cx="1754134" cy="4875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Largo plazo</a:t>
            </a:r>
            <a:endParaRPr lang="es-MX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errar llave 37"/>
          <p:cNvSpPr/>
          <p:nvPr/>
        </p:nvSpPr>
        <p:spPr>
          <a:xfrm>
            <a:off x="6201150" y="1196753"/>
            <a:ext cx="298794" cy="1321047"/>
          </a:xfrm>
          <a:prstGeom prst="rightBrac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b="1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errar llave 38"/>
          <p:cNvSpPr/>
          <p:nvPr/>
        </p:nvSpPr>
        <p:spPr>
          <a:xfrm>
            <a:off x="6226370" y="2798893"/>
            <a:ext cx="298794" cy="1321047"/>
          </a:xfrm>
          <a:prstGeom prst="rightBrac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b="1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errar llave 39"/>
          <p:cNvSpPr/>
          <p:nvPr/>
        </p:nvSpPr>
        <p:spPr>
          <a:xfrm>
            <a:off x="6223560" y="4467265"/>
            <a:ext cx="298794" cy="1321047"/>
          </a:xfrm>
          <a:prstGeom prst="rightBrac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b="1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42844" y="345024"/>
            <a:ext cx="8858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NIVELES DE PLANEACIÓN </a:t>
            </a:r>
            <a:endParaRPr lang="es-MX" dirty="0">
              <a:solidFill>
                <a:srgbClr val="C00000"/>
              </a:solidFill>
            </a:endParaRPr>
          </a:p>
        </p:txBody>
      </p:sp>
      <p:grpSp>
        <p:nvGrpSpPr>
          <p:cNvPr id="22" name="21 Grupo"/>
          <p:cNvGrpSpPr/>
          <p:nvPr/>
        </p:nvGrpSpPr>
        <p:grpSpPr>
          <a:xfrm>
            <a:off x="0" y="-27384"/>
            <a:ext cx="9144000" cy="722313"/>
            <a:chOff x="0" y="0"/>
            <a:chExt cx="9108504" cy="722313"/>
          </a:xfrm>
        </p:grpSpPr>
        <p:sp>
          <p:nvSpPr>
            <p:cNvPr id="23" name="22 Rectángulo"/>
            <p:cNvSpPr/>
            <p:nvPr/>
          </p:nvSpPr>
          <p:spPr>
            <a:xfrm>
              <a:off x="0" y="0"/>
              <a:ext cx="9108504" cy="72231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1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323528" y="260648"/>
              <a:ext cx="7128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 smtClean="0">
                  <a:solidFill>
                    <a:schemeClr val="bg1"/>
                  </a:solidFill>
                </a:rPr>
                <a:t>NIVELES DE PLANEACIÓN </a:t>
              </a:r>
              <a:endParaRPr lang="es-MX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8" name="2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84" y="-27384"/>
            <a:ext cx="1944215" cy="77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10616" r="7220" b="44247"/>
          <a:stretch/>
        </p:blipFill>
        <p:spPr bwMode="auto">
          <a:xfrm>
            <a:off x="0" y="5733256"/>
            <a:ext cx="9144000" cy="113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34 Grupo"/>
          <p:cNvGrpSpPr/>
          <p:nvPr/>
        </p:nvGrpSpPr>
        <p:grpSpPr>
          <a:xfrm>
            <a:off x="0" y="-27384"/>
            <a:ext cx="9144000" cy="722313"/>
            <a:chOff x="0" y="0"/>
            <a:chExt cx="9108504" cy="722313"/>
          </a:xfrm>
        </p:grpSpPr>
        <p:sp>
          <p:nvSpPr>
            <p:cNvPr id="36" name="35 Rectángulo"/>
            <p:cNvSpPr/>
            <p:nvPr/>
          </p:nvSpPr>
          <p:spPr>
            <a:xfrm>
              <a:off x="0" y="0"/>
              <a:ext cx="9108504" cy="72231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1"/>
                </a:solidFill>
              </a:endParaRPr>
            </a:p>
          </p:txBody>
        </p:sp>
        <p:sp>
          <p:nvSpPr>
            <p:cNvPr id="37" name="36 CuadroTexto"/>
            <p:cNvSpPr txBox="1"/>
            <p:nvPr/>
          </p:nvSpPr>
          <p:spPr>
            <a:xfrm>
              <a:off x="323528" y="260648"/>
              <a:ext cx="7128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 smtClean="0">
                  <a:solidFill>
                    <a:schemeClr val="bg1"/>
                  </a:solidFill>
                </a:rPr>
                <a:t>DEFINICIÓN DEL RUMBO DE LA CDMX  2013-2018 </a:t>
              </a:r>
              <a:endParaRPr lang="es-MX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8" name="3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40868"/>
            <a:ext cx="2237302" cy="222735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555776" y="1124744"/>
            <a:ext cx="658822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itannic Bold" pitchFamily="34" charset="0"/>
              </a:rPr>
              <a:t>«DECISIONES POR COLONIA» </a:t>
            </a:r>
            <a:r>
              <a:rPr lang="es-MX" sz="2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instrumento</a:t>
            </a:r>
          </a:p>
          <a:p>
            <a:r>
              <a:rPr lang="es-MX" sz="2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diagnóstico.</a:t>
            </a:r>
          </a:p>
          <a:p>
            <a:endParaRPr lang="es-MX" sz="2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ritannic Bold" pitchFamily="34" charset="0"/>
            </a:endParaRPr>
          </a:p>
          <a:p>
            <a:r>
              <a:rPr lang="es-MX" sz="2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Propuestas basadas en la ciudadanía </a:t>
            </a:r>
          </a:p>
          <a:p>
            <a:endParaRPr lang="es-MX" sz="20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ritannic Bold" pitchFamily="34" charset="0"/>
            </a:endParaRPr>
          </a:p>
          <a:p>
            <a:endParaRPr lang="es-MX" sz="2000" b="1" spc="15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ritannic Bold" pitchFamily="34" charset="0"/>
            </a:endParaRPr>
          </a:p>
          <a:p>
            <a:r>
              <a:rPr lang="es-MX" sz="2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itannic Bold" pitchFamily="34" charset="0"/>
              </a:rPr>
              <a:t>100 mil </a:t>
            </a:r>
            <a:r>
              <a:rPr lang="es-MX" sz="2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itannic Bold" pitchFamily="34" charset="0"/>
              </a:rPr>
              <a:t>participantes en la consulta pública</a:t>
            </a:r>
          </a:p>
          <a:p>
            <a:endParaRPr lang="es-MX" sz="2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ritannic Bold" pitchFamily="34" charset="0"/>
            </a:endParaRPr>
          </a:p>
          <a:p>
            <a:r>
              <a:rPr lang="es-MX" sz="2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Identificar las tres prioridades de los</a:t>
            </a:r>
          </a:p>
          <a:p>
            <a:r>
              <a:rPr lang="es-MX" sz="2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capitalinos por colonia</a:t>
            </a:r>
          </a:p>
          <a:p>
            <a:endParaRPr lang="es-MX" sz="2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ritannic Bold" pitchFamily="34" charset="0"/>
            </a:endParaRPr>
          </a:p>
          <a:p>
            <a:endParaRPr lang="es-MX" sz="2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ritannic Bold" pitchFamily="34" charset="0"/>
            </a:endParaRPr>
          </a:p>
          <a:p>
            <a:r>
              <a:rPr lang="es-MX" sz="2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Resultado : </a:t>
            </a:r>
            <a:r>
              <a:rPr lang="es-MX" sz="2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Identificación de la problemática de la CDMX desde un enfoque ciudadano.</a:t>
            </a:r>
            <a:endParaRPr lang="es-MX" sz="2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s-MX" sz="2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itannic Bold" pitchFamily="34" charset="0"/>
              </a:rPr>
              <a:t> </a:t>
            </a:r>
          </a:p>
          <a:p>
            <a:endParaRPr lang="es-MX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ritannic Bold" pitchFamily="34" charset="0"/>
            </a:endParaRPr>
          </a:p>
          <a:p>
            <a:r>
              <a:rPr lang="es-MX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itannic Bold" pitchFamily="34" charset="0"/>
              </a:rPr>
              <a:t> </a:t>
            </a:r>
            <a:endParaRPr lang="es-MX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84" y="-27384"/>
            <a:ext cx="1944215" cy="77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3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920194"/>
            <a:ext cx="4680520" cy="2378624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10616" r="7220" b="44247"/>
          <a:stretch/>
        </p:blipFill>
        <p:spPr bwMode="auto">
          <a:xfrm>
            <a:off x="0" y="5733256"/>
            <a:ext cx="9144000" cy="113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26 Grupo"/>
          <p:cNvGrpSpPr/>
          <p:nvPr/>
        </p:nvGrpSpPr>
        <p:grpSpPr>
          <a:xfrm>
            <a:off x="0" y="-27384"/>
            <a:ext cx="9144000" cy="722313"/>
            <a:chOff x="0" y="0"/>
            <a:chExt cx="9108504" cy="722313"/>
          </a:xfrm>
        </p:grpSpPr>
        <p:sp>
          <p:nvSpPr>
            <p:cNvPr id="31" name="30 Rectángulo"/>
            <p:cNvSpPr/>
            <p:nvPr/>
          </p:nvSpPr>
          <p:spPr>
            <a:xfrm>
              <a:off x="0" y="0"/>
              <a:ext cx="9108504" cy="72231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1"/>
                </a:solidFill>
              </a:endParaRPr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323528" y="260648"/>
              <a:ext cx="8677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 smtClean="0">
                  <a:solidFill>
                    <a:schemeClr val="bg1"/>
                  </a:solidFill>
                </a:rPr>
                <a:t>PRIMERA ETAPA EN LA FORMULACIÓN DEL PGDDF</a:t>
              </a:r>
              <a:endParaRPr lang="es-MX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3" name="3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5" y="988717"/>
            <a:ext cx="3061681" cy="2009719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0" y="3144725"/>
            <a:ext cx="2045698" cy="2156484"/>
          </a:xfrm>
          <a:prstGeom prst="rect">
            <a:avLst/>
          </a:prstGeom>
        </p:spPr>
      </p:pic>
      <p:pic>
        <p:nvPicPr>
          <p:cNvPr id="44" name="4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690653"/>
            <a:ext cx="3160775" cy="216024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6073900" y="2663295"/>
            <a:ext cx="3131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lain" startAt="5"/>
            </a:pPr>
            <a:r>
              <a:rPr lang="es-MX" sz="2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itannic Bold" pitchFamily="34" charset="0"/>
              </a:rPr>
              <a:t>Grupos </a:t>
            </a:r>
          </a:p>
          <a:p>
            <a:r>
              <a:rPr lang="es-MX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itannic Bold" pitchFamily="34" charset="0"/>
              </a:rPr>
              <a:t>técnicos / organizativos por tema 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2448272" y="3311113"/>
            <a:ext cx="31318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itannic Bold" pitchFamily="34" charset="0"/>
              </a:rPr>
              <a:t>Se identificaron </a:t>
            </a:r>
            <a:r>
              <a:rPr lang="es-MX" sz="28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itannic Bold" pitchFamily="34" charset="0"/>
              </a:rPr>
              <a:t>200</a:t>
            </a:r>
            <a:r>
              <a:rPr lang="es-MX" sz="2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itannic Bold" pitchFamily="34" charset="0"/>
              </a:rPr>
              <a:t> problemas </a:t>
            </a:r>
            <a:r>
              <a:rPr lang="es-MX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itannic Bold" pitchFamily="34" charset="0"/>
              </a:rPr>
              <a:t>prioritarios estructurados en </a:t>
            </a:r>
            <a:r>
              <a:rPr lang="es-MX" sz="28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itannic Bold" pitchFamily="34" charset="0"/>
              </a:rPr>
              <a:t>33</a:t>
            </a:r>
            <a:r>
              <a:rPr lang="es-MX" sz="2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itannic Bold" pitchFamily="34" charset="0"/>
              </a:rPr>
              <a:t> problemáticas </a:t>
            </a:r>
          </a:p>
        </p:txBody>
      </p:sp>
      <p:sp>
        <p:nvSpPr>
          <p:cNvPr id="48" name="47 Rectángulo"/>
          <p:cNvSpPr/>
          <p:nvPr/>
        </p:nvSpPr>
        <p:spPr>
          <a:xfrm>
            <a:off x="482312" y="5426060"/>
            <a:ext cx="4593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itannic Bold" pitchFamily="34" charset="0"/>
              </a:rPr>
              <a:t>5 Foros</a:t>
            </a:r>
            <a:r>
              <a:rPr lang="es-MX" sz="28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itannic Bold" pitchFamily="34" charset="0"/>
              </a:rPr>
              <a:t> </a:t>
            </a:r>
            <a:r>
              <a:rPr lang="es-MX" sz="2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itannic Bold" pitchFamily="34" charset="0"/>
              </a:rPr>
              <a:t>de Consulta Pública </a:t>
            </a:r>
            <a:endParaRPr lang="es-MX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84" y="-27384"/>
            <a:ext cx="1944215" cy="77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9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10616" r="7220" b="44247"/>
          <a:stretch/>
        </p:blipFill>
        <p:spPr bwMode="auto">
          <a:xfrm>
            <a:off x="0" y="5733256"/>
            <a:ext cx="9144000" cy="113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27 Rectángulo"/>
          <p:cNvSpPr/>
          <p:nvPr/>
        </p:nvSpPr>
        <p:spPr>
          <a:xfrm rot="5400000">
            <a:off x="1199891" y="-223354"/>
            <a:ext cx="553998" cy="258179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vert270" wrap="none">
            <a:spAutoFit/>
          </a:bodyPr>
          <a:lstStyle/>
          <a:p>
            <a:pPr algn="ctr">
              <a:defRPr/>
            </a:pPr>
            <a:r>
              <a:rPr lang="es-MX" sz="2400" b="1" dirty="0">
                <a:cs typeface="+mn-cs"/>
              </a:rPr>
              <a:t>P a r t i c i p a c i ó n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3415468" y="2794821"/>
            <a:ext cx="2132013" cy="1015663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s-MX" sz="2000" b="1" dirty="0">
                <a:cs typeface="+mn-cs"/>
              </a:rPr>
              <a:t>Diálogo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MX" sz="2000" b="1" dirty="0">
                <a:cs typeface="+mn-cs"/>
              </a:rPr>
              <a:t>Trabajo Conjunto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6230106" y="2803384"/>
            <a:ext cx="2374342" cy="1015663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b="1" dirty="0" smtClean="0">
                <a:cs typeface="+mn-cs"/>
              </a:rPr>
              <a:t>Uso de las TIC para el procesamiento de información</a:t>
            </a:r>
            <a:endParaRPr lang="es-MX" dirty="0">
              <a:cs typeface="+mn-cs"/>
            </a:endParaRPr>
          </a:p>
        </p:txBody>
      </p:sp>
      <p:sp>
        <p:nvSpPr>
          <p:cNvPr id="35" name="6 CuadroTexto"/>
          <p:cNvSpPr txBox="1">
            <a:spLocks noChangeArrowheads="1"/>
          </p:cNvSpPr>
          <p:nvPr/>
        </p:nvSpPr>
        <p:spPr bwMode="auto">
          <a:xfrm>
            <a:off x="251520" y="235455"/>
            <a:ext cx="86416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2000" b="1" dirty="0" smtClean="0">
                <a:solidFill>
                  <a:srgbClr val="C00000"/>
                </a:solidFill>
              </a:rPr>
              <a:t>PRIMERA ETAPA EN LA ELABORACIÓN DEL PGDDF 2013-2018</a:t>
            </a:r>
            <a:endParaRPr lang="es-MX" sz="2000" b="1" dirty="0">
              <a:solidFill>
                <a:srgbClr val="C00000"/>
              </a:solidFill>
            </a:endParaRPr>
          </a:p>
        </p:txBody>
      </p:sp>
      <p:grpSp>
        <p:nvGrpSpPr>
          <p:cNvPr id="36" name="4 Grupo"/>
          <p:cNvGrpSpPr>
            <a:grpSpLocks/>
          </p:cNvGrpSpPr>
          <p:nvPr/>
        </p:nvGrpSpPr>
        <p:grpSpPr bwMode="auto">
          <a:xfrm>
            <a:off x="470656" y="1763894"/>
            <a:ext cx="2087562" cy="1779588"/>
            <a:chOff x="684235" y="1555203"/>
            <a:chExt cx="2087565" cy="1780136"/>
          </a:xfrm>
        </p:grpSpPr>
        <p:sp>
          <p:nvSpPr>
            <p:cNvPr id="37" name="4 Rectángulo"/>
            <p:cNvSpPr>
              <a:spLocks noChangeArrowheads="1"/>
            </p:cNvSpPr>
            <p:nvPr/>
          </p:nvSpPr>
          <p:spPr bwMode="auto">
            <a:xfrm>
              <a:off x="926673" y="1772692"/>
              <a:ext cx="1537603" cy="338658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1600" b="1">
                  <a:solidFill>
                    <a:schemeClr val="bg1"/>
                  </a:solidFill>
                </a:rPr>
                <a:t>SOCIEDAD CIVIL</a:t>
              </a:r>
            </a:p>
          </p:txBody>
        </p:sp>
        <p:sp>
          <p:nvSpPr>
            <p:cNvPr id="38" name="5 Rectángulo"/>
            <p:cNvSpPr>
              <a:spLocks noChangeArrowheads="1"/>
            </p:cNvSpPr>
            <p:nvPr/>
          </p:nvSpPr>
          <p:spPr bwMode="auto">
            <a:xfrm>
              <a:off x="1158454" y="2287042"/>
              <a:ext cx="1129607" cy="338658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1600" b="1">
                  <a:solidFill>
                    <a:schemeClr val="bg1"/>
                  </a:solidFill>
                </a:rPr>
                <a:t>ACADEMIA</a:t>
              </a:r>
            </a:p>
          </p:txBody>
        </p:sp>
        <p:sp>
          <p:nvSpPr>
            <p:cNvPr id="39" name="6 Rectángulo"/>
            <p:cNvSpPr>
              <a:spLocks noChangeArrowheads="1"/>
            </p:cNvSpPr>
            <p:nvPr/>
          </p:nvSpPr>
          <p:spPr bwMode="auto">
            <a:xfrm>
              <a:off x="1165257" y="2791867"/>
              <a:ext cx="1114411" cy="338658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1600" b="1">
                  <a:solidFill>
                    <a:schemeClr val="bg1"/>
                  </a:solidFill>
                </a:rPr>
                <a:t>GOBIERNO</a:t>
              </a:r>
            </a:p>
          </p:txBody>
        </p:sp>
        <p:sp>
          <p:nvSpPr>
            <p:cNvPr id="40" name="39 Cerrar corchete"/>
            <p:cNvSpPr/>
            <p:nvPr/>
          </p:nvSpPr>
          <p:spPr>
            <a:xfrm>
              <a:off x="1547836" y="1556791"/>
              <a:ext cx="1223964" cy="1778548"/>
            </a:xfrm>
            <a:prstGeom prst="rightBracket">
              <a:avLst>
                <a:gd name="adj" fmla="val 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MX"/>
            </a:p>
          </p:txBody>
        </p:sp>
        <p:sp>
          <p:nvSpPr>
            <p:cNvPr id="41" name="40 Cerrar corchete"/>
            <p:cNvSpPr/>
            <p:nvPr/>
          </p:nvSpPr>
          <p:spPr>
            <a:xfrm rot="10800000">
              <a:off x="684235" y="1555203"/>
              <a:ext cx="863601" cy="1780136"/>
            </a:xfrm>
            <a:prstGeom prst="rightBracket">
              <a:avLst>
                <a:gd name="adj" fmla="val 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MX"/>
            </a:p>
          </p:txBody>
        </p:sp>
      </p:grpSp>
      <p:cxnSp>
        <p:nvCxnSpPr>
          <p:cNvPr id="42" name="41 Conector recto"/>
          <p:cNvCxnSpPr/>
          <p:nvPr/>
        </p:nvCxnSpPr>
        <p:spPr>
          <a:xfrm>
            <a:off x="2558218" y="3075809"/>
            <a:ext cx="85725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Flecha derecha"/>
          <p:cNvSpPr/>
          <p:nvPr/>
        </p:nvSpPr>
        <p:spPr>
          <a:xfrm>
            <a:off x="5710993" y="2963096"/>
            <a:ext cx="376238" cy="219075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46" name="45 Flecha derecha"/>
          <p:cNvSpPr/>
          <p:nvPr/>
        </p:nvSpPr>
        <p:spPr>
          <a:xfrm rot="5400000">
            <a:off x="6543736" y="4110230"/>
            <a:ext cx="591952" cy="34105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cxnSp>
        <p:nvCxnSpPr>
          <p:cNvPr id="57" name="56 Conector recto"/>
          <p:cNvCxnSpPr/>
          <p:nvPr/>
        </p:nvCxnSpPr>
        <p:spPr>
          <a:xfrm>
            <a:off x="1510468" y="2390009"/>
            <a:ext cx="0" cy="2159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5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78" y="1489809"/>
            <a:ext cx="1997903" cy="1331934"/>
          </a:xfrm>
          <a:prstGeom prst="rect">
            <a:avLst/>
          </a:prstGeom>
        </p:spPr>
      </p:pic>
      <p:pic>
        <p:nvPicPr>
          <p:cNvPr id="58" name="5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896" y="1489809"/>
            <a:ext cx="1942221" cy="1313575"/>
          </a:xfrm>
          <a:prstGeom prst="rect">
            <a:avLst/>
          </a:prstGeom>
        </p:spPr>
      </p:pic>
      <p:sp>
        <p:nvSpPr>
          <p:cNvPr id="59" name="58 Rectángulo"/>
          <p:cNvSpPr/>
          <p:nvPr/>
        </p:nvSpPr>
        <p:spPr>
          <a:xfrm>
            <a:off x="5200853" y="4639053"/>
            <a:ext cx="2374342" cy="40011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b="1" dirty="0" smtClean="0">
                <a:cs typeface="+mn-cs"/>
              </a:rPr>
              <a:t>33 problemáticas </a:t>
            </a:r>
            <a:endParaRPr lang="es-MX" dirty="0">
              <a:cs typeface="+mn-cs"/>
            </a:endParaRPr>
          </a:p>
        </p:txBody>
      </p:sp>
      <p:pic>
        <p:nvPicPr>
          <p:cNvPr id="60" name="5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16" y="4068150"/>
            <a:ext cx="1740088" cy="1305066"/>
          </a:xfrm>
          <a:prstGeom prst="rect">
            <a:avLst/>
          </a:prstGeom>
        </p:spPr>
      </p:pic>
      <p:sp>
        <p:nvSpPr>
          <p:cNvPr id="61" name="10 Rectángulo"/>
          <p:cNvSpPr/>
          <p:nvPr/>
        </p:nvSpPr>
        <p:spPr>
          <a:xfrm>
            <a:off x="35496" y="3420078"/>
            <a:ext cx="3089864" cy="791137"/>
          </a:xfrm>
          <a:prstGeom prst="rect">
            <a:avLst/>
          </a:prstGeom>
          <a:solidFill>
            <a:srgbClr val="CC9900"/>
          </a:solidFill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24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Consejo de Planeación</a:t>
            </a:r>
            <a:endParaRPr lang="es-MX" sz="2400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62" name="61 Rectángulo"/>
          <p:cNvSpPr/>
          <p:nvPr/>
        </p:nvSpPr>
        <p:spPr>
          <a:xfrm>
            <a:off x="1693602" y="4584400"/>
            <a:ext cx="2374342" cy="707886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b="1" dirty="0" smtClean="0">
                <a:cs typeface="+mn-cs"/>
              </a:rPr>
              <a:t>33 Áreas de oportunidad</a:t>
            </a:r>
            <a:endParaRPr lang="es-MX" dirty="0">
              <a:cs typeface="+mn-cs"/>
            </a:endParaRPr>
          </a:p>
        </p:txBody>
      </p:sp>
      <p:sp>
        <p:nvSpPr>
          <p:cNvPr id="63" name="62 Flecha derecha"/>
          <p:cNvSpPr/>
          <p:nvPr/>
        </p:nvSpPr>
        <p:spPr>
          <a:xfrm rot="10800000">
            <a:off x="4100935" y="4740733"/>
            <a:ext cx="875453" cy="23061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5" name="4 Flecha doblada hacia arriba"/>
          <p:cNvSpPr/>
          <p:nvPr/>
        </p:nvSpPr>
        <p:spPr>
          <a:xfrm rot="5400000">
            <a:off x="1137884" y="4349959"/>
            <a:ext cx="533247" cy="578188"/>
          </a:xfrm>
          <a:prstGeom prst="bentUp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MX"/>
          </a:p>
        </p:txBody>
      </p:sp>
      <p:grpSp>
        <p:nvGrpSpPr>
          <p:cNvPr id="27" name="26 Grupo"/>
          <p:cNvGrpSpPr/>
          <p:nvPr/>
        </p:nvGrpSpPr>
        <p:grpSpPr>
          <a:xfrm>
            <a:off x="0" y="-27384"/>
            <a:ext cx="9144000" cy="722313"/>
            <a:chOff x="0" y="0"/>
            <a:chExt cx="9108504" cy="722313"/>
          </a:xfrm>
        </p:grpSpPr>
        <p:sp>
          <p:nvSpPr>
            <p:cNvPr id="31" name="30 Rectángulo"/>
            <p:cNvSpPr/>
            <p:nvPr/>
          </p:nvSpPr>
          <p:spPr>
            <a:xfrm>
              <a:off x="0" y="0"/>
              <a:ext cx="9108504" cy="72231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1"/>
                </a:solidFill>
              </a:endParaRPr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323528" y="260648"/>
              <a:ext cx="8677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 smtClean="0">
                  <a:solidFill>
                    <a:schemeClr val="bg1"/>
                  </a:solidFill>
                </a:rPr>
                <a:t>INTEGRACIÓN DEL PGDDF 2013-2018</a:t>
              </a:r>
              <a:endParaRPr lang="es-MX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4" name="3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84" y="-27384"/>
            <a:ext cx="1944215" cy="77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2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24 Grupo"/>
          <p:cNvGrpSpPr/>
          <p:nvPr/>
        </p:nvGrpSpPr>
        <p:grpSpPr>
          <a:xfrm>
            <a:off x="465931" y="1117558"/>
            <a:ext cx="8428101" cy="4176464"/>
            <a:chOff x="895485" y="1790066"/>
            <a:chExt cx="7584794" cy="3040896"/>
          </a:xfrm>
        </p:grpSpPr>
        <p:sp>
          <p:nvSpPr>
            <p:cNvPr id="3" name="7 CuadroTexto"/>
            <p:cNvSpPr txBox="1"/>
            <p:nvPr/>
          </p:nvSpPr>
          <p:spPr>
            <a:xfrm>
              <a:off x="1593717" y="2342937"/>
              <a:ext cx="397005" cy="470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600" b="1" dirty="0">
                  <a:solidFill>
                    <a:schemeClr val="bg1"/>
                  </a:solidFill>
                  <a:latin typeface="Soberana Sans Black"/>
                  <a:cs typeface="Soberana Sans Black"/>
                </a:rPr>
                <a:t>3</a:t>
              </a:r>
            </a:p>
          </p:txBody>
        </p:sp>
        <p:sp>
          <p:nvSpPr>
            <p:cNvPr id="4" name="8 CuadroTexto"/>
            <p:cNvSpPr txBox="1"/>
            <p:nvPr/>
          </p:nvSpPr>
          <p:spPr>
            <a:xfrm>
              <a:off x="1468580" y="3043136"/>
              <a:ext cx="397005" cy="470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600" b="1" dirty="0">
                  <a:solidFill>
                    <a:schemeClr val="bg1"/>
                  </a:solidFill>
                  <a:latin typeface="Soberana Sans Black"/>
                  <a:cs typeface="Soberana Sans Black"/>
                </a:rPr>
                <a:t>4</a:t>
              </a:r>
            </a:p>
          </p:txBody>
        </p:sp>
        <p:sp>
          <p:nvSpPr>
            <p:cNvPr id="5" name="9 CuadroTexto"/>
            <p:cNvSpPr txBox="1"/>
            <p:nvPr/>
          </p:nvSpPr>
          <p:spPr>
            <a:xfrm>
              <a:off x="1112509" y="3780963"/>
              <a:ext cx="397005" cy="470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600" b="1" dirty="0">
                  <a:solidFill>
                    <a:schemeClr val="bg1"/>
                  </a:solidFill>
                  <a:latin typeface="Soberana Sans Black"/>
                  <a:cs typeface="Soberana Sans Black"/>
                </a:rPr>
                <a:t>5</a:t>
              </a: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2745631" y="2906482"/>
              <a:ext cx="4221049" cy="393404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berana Sans Black"/>
                  <a:ea typeface="+mn-ea"/>
                  <a:cs typeface="Soberana Sans Black"/>
                </a:rPr>
                <a:t>33 ÁREAS DE</a:t>
              </a:r>
              <a:r>
                <a:rPr kumimoji="0" lang="es-MX" sz="1600" b="1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berana Sans Black"/>
                  <a:ea typeface="+mn-ea"/>
                  <a:cs typeface="Soberana Sans Black"/>
                </a:rPr>
                <a:t> OPORTUNIDAD / 43 CRITERIOS DE ORIENTACIÓN </a:t>
              </a:r>
              <a:endPara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oberana Sans Black"/>
                <a:ea typeface="+mn-ea"/>
                <a:cs typeface="Soberana Sans Black"/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4248393" y="3441653"/>
              <a:ext cx="1644372" cy="393404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berana Sans Black"/>
                  <a:ea typeface="+mn-ea"/>
                  <a:cs typeface="Soberana Sans Black"/>
                </a:rPr>
                <a:t>OBJETIVOS</a:t>
              </a:r>
              <a:endPara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oberana Sans Black"/>
                <a:ea typeface="+mn-ea"/>
                <a:cs typeface="Soberana Sans Black"/>
              </a:endParaRP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4723311" y="3927202"/>
              <a:ext cx="1610833" cy="393404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berana Sans Black"/>
                  <a:ea typeface="+mn-ea"/>
                  <a:cs typeface="Soberana Sans Black"/>
                </a:rPr>
                <a:t>METAS </a:t>
              </a:r>
              <a:endPara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oberana Sans Black"/>
                <a:ea typeface="+mn-ea"/>
                <a:cs typeface="Soberana Sans Black"/>
              </a:endParaRP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5212384" y="4437558"/>
              <a:ext cx="1754297" cy="393404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berana Sans Black"/>
                  <a:ea typeface="+mn-ea"/>
                  <a:cs typeface="Soberana Sans Black"/>
                </a:rPr>
                <a:t>LÍNEAS DE ACCIÓN</a:t>
              </a:r>
              <a:endPara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oberana Sans Black"/>
                <a:ea typeface="+mn-ea"/>
                <a:cs typeface="Soberana Sans Black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6447496" y="3441652"/>
              <a:ext cx="2032783" cy="39340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600" b="1" kern="0" dirty="0" smtClean="0">
                  <a:solidFill>
                    <a:schemeClr val="bg1"/>
                  </a:solidFill>
                  <a:latin typeface="Soberana Sans Black"/>
                  <a:cs typeface="Soberana Sans Black"/>
                </a:rPr>
                <a:t>DIAGNÓSTICO </a:t>
              </a:r>
              <a:endPara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berana Sans Black"/>
                <a:cs typeface="Soberana Sans Black"/>
              </a:endParaRPr>
            </a:p>
          </p:txBody>
        </p:sp>
        <p:cxnSp>
          <p:nvCxnSpPr>
            <p:cNvPr id="13" name="12 Conector angular"/>
            <p:cNvCxnSpPr>
              <a:stCxn id="6" idx="1"/>
              <a:endCxn id="7" idx="1"/>
            </p:cNvCxnSpPr>
            <p:nvPr/>
          </p:nvCxnSpPr>
          <p:spPr>
            <a:xfrm rot="10800000" flipH="1" flipV="1">
              <a:off x="2745631" y="3103183"/>
              <a:ext cx="1502762" cy="535171"/>
            </a:xfrm>
            <a:prstGeom prst="bentConnector3">
              <a:avLst>
                <a:gd name="adj1" fmla="val -14177"/>
              </a:avLst>
            </a:prstGeom>
            <a:noFill/>
            <a:ln w="254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" name="13 Conector angular"/>
            <p:cNvCxnSpPr>
              <a:stCxn id="8" idx="1"/>
              <a:endCxn id="9" idx="1"/>
            </p:cNvCxnSpPr>
            <p:nvPr/>
          </p:nvCxnSpPr>
          <p:spPr>
            <a:xfrm rot="10800000" flipH="1" flipV="1">
              <a:off x="4723310" y="4123904"/>
              <a:ext cx="489073" cy="510356"/>
            </a:xfrm>
            <a:prstGeom prst="bentConnector3">
              <a:avLst>
                <a:gd name="adj1" fmla="val -46741"/>
              </a:avLst>
            </a:prstGeom>
            <a:noFill/>
            <a:ln w="254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" name="13 Forma"/>
            <p:cNvCxnSpPr>
              <a:stCxn id="7" idx="1"/>
              <a:endCxn id="8" idx="1"/>
            </p:cNvCxnSpPr>
            <p:nvPr/>
          </p:nvCxnSpPr>
          <p:spPr>
            <a:xfrm rot="10800000" flipH="1" flipV="1">
              <a:off x="4248393" y="3638354"/>
              <a:ext cx="474918" cy="485549"/>
            </a:xfrm>
            <a:prstGeom prst="bentConnector3">
              <a:avLst>
                <a:gd name="adj1" fmla="val -48135"/>
              </a:avLst>
            </a:prstGeom>
            <a:noFill/>
            <a:ln w="254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6" name="15 Rectángulo"/>
            <p:cNvSpPr/>
            <p:nvPr/>
          </p:nvSpPr>
          <p:spPr>
            <a:xfrm>
              <a:off x="895486" y="1790066"/>
              <a:ext cx="3700230" cy="414670"/>
            </a:xfrm>
            <a:prstGeom prst="rect">
              <a:avLst/>
            </a:prstGeom>
            <a:solidFill>
              <a:srgbClr val="CC99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berana Sans Black"/>
                  <a:ea typeface="+mn-ea"/>
                  <a:cs typeface="Soberana Sans Black"/>
                </a:rPr>
                <a:t>PROGRAMA</a:t>
              </a:r>
              <a:r>
                <a:rPr kumimoji="0" lang="es-MX" sz="1600" b="1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berana Sans Black"/>
                  <a:ea typeface="+mn-ea"/>
                  <a:cs typeface="Soberana Sans Black"/>
                </a:rPr>
                <a:t> GENERAL DE DESARROLLO</a:t>
              </a:r>
              <a:endPara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oberana Sans Black"/>
                <a:ea typeface="+mn-ea"/>
                <a:cs typeface="Soberana Sans Black"/>
              </a:endParaRP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239273" y="2353585"/>
              <a:ext cx="4781088" cy="414670"/>
            </a:xfrm>
            <a:prstGeom prst="rect">
              <a:avLst/>
            </a:prstGeom>
            <a:solidFill>
              <a:srgbClr val="CC99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600" b="1" kern="0" noProof="0" dirty="0" smtClean="0">
                  <a:solidFill>
                    <a:sysClr val="window" lastClr="FFFFFF"/>
                  </a:solidFill>
                  <a:latin typeface="Soberana Sans Black"/>
                  <a:cs typeface="Soberana Sans Black"/>
                </a:rPr>
                <a:t>CINCO </a:t>
              </a:r>
              <a:r>
                <a:rPr kumimoji="0" lang="es-MX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berana Sans Black"/>
                  <a:cs typeface="Soberana Sans Black"/>
                </a:rPr>
                <a:t>EJES ESTRATÉGICOS / OCHO ENFOQUES TRANSVERSALES</a:t>
              </a:r>
            </a:p>
          </p:txBody>
        </p:sp>
        <p:cxnSp>
          <p:nvCxnSpPr>
            <p:cNvPr id="18" name="17 Conector angular"/>
            <p:cNvCxnSpPr>
              <a:stCxn id="16" idx="1"/>
              <a:endCxn id="17" idx="1"/>
            </p:cNvCxnSpPr>
            <p:nvPr/>
          </p:nvCxnSpPr>
          <p:spPr>
            <a:xfrm rot="10800000" flipH="1" flipV="1">
              <a:off x="895485" y="1997400"/>
              <a:ext cx="343787" cy="563519"/>
            </a:xfrm>
            <a:prstGeom prst="bentConnector3">
              <a:avLst>
                <a:gd name="adj1" fmla="val -66495"/>
              </a:avLst>
            </a:prstGeom>
            <a:noFill/>
            <a:ln w="254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" name="18 Conector angular"/>
            <p:cNvCxnSpPr>
              <a:stCxn id="17" idx="1"/>
              <a:endCxn id="6" idx="1"/>
            </p:cNvCxnSpPr>
            <p:nvPr/>
          </p:nvCxnSpPr>
          <p:spPr>
            <a:xfrm rot="10800000" flipH="1" flipV="1">
              <a:off x="1239272" y="2560920"/>
              <a:ext cx="1506358" cy="542264"/>
            </a:xfrm>
            <a:prstGeom prst="bentConnector3">
              <a:avLst>
                <a:gd name="adj1" fmla="val -14143"/>
              </a:avLst>
            </a:prstGeom>
            <a:noFill/>
            <a:ln w="254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10616" r="7220" b="44247"/>
          <a:stretch/>
        </p:blipFill>
        <p:spPr bwMode="auto">
          <a:xfrm>
            <a:off x="0" y="5733256"/>
            <a:ext cx="9144000" cy="113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6 CuadroTexto"/>
          <p:cNvSpPr txBox="1">
            <a:spLocks noChangeArrowheads="1"/>
          </p:cNvSpPr>
          <p:nvPr/>
        </p:nvSpPr>
        <p:spPr bwMode="auto">
          <a:xfrm>
            <a:off x="252377" y="277840"/>
            <a:ext cx="86416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b="1" dirty="0" smtClean="0">
                <a:solidFill>
                  <a:srgbClr val="C00000"/>
                </a:solidFill>
              </a:rPr>
              <a:t>ESTRUCTURACIÓN DEL PGDDF </a:t>
            </a:r>
            <a:endParaRPr lang="es-MX" b="1" dirty="0">
              <a:solidFill>
                <a:srgbClr val="C00000"/>
              </a:solidFill>
            </a:endParaRPr>
          </a:p>
        </p:txBody>
      </p:sp>
      <p:cxnSp>
        <p:nvCxnSpPr>
          <p:cNvPr id="10" name="9 Conector angular"/>
          <p:cNvCxnSpPr>
            <a:stCxn id="6" idx="3"/>
            <a:endCxn id="11" idx="0"/>
          </p:cNvCxnSpPr>
          <p:nvPr/>
        </p:nvCxnSpPr>
        <p:spPr>
          <a:xfrm>
            <a:off x="7212145" y="2921037"/>
            <a:ext cx="552489" cy="464862"/>
          </a:xfrm>
          <a:prstGeom prst="bentConnector2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stCxn id="11" idx="1"/>
            <a:endCxn id="7" idx="3"/>
          </p:cNvCxnSpPr>
          <p:nvPr/>
        </p:nvCxnSpPr>
        <p:spPr>
          <a:xfrm flipH="1">
            <a:off x="6018828" y="3656056"/>
            <a:ext cx="616408" cy="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21 Grupo"/>
          <p:cNvGrpSpPr/>
          <p:nvPr/>
        </p:nvGrpSpPr>
        <p:grpSpPr>
          <a:xfrm>
            <a:off x="0" y="-27384"/>
            <a:ext cx="9144000" cy="722313"/>
            <a:chOff x="0" y="0"/>
            <a:chExt cx="9108504" cy="722313"/>
          </a:xfrm>
        </p:grpSpPr>
        <p:sp>
          <p:nvSpPr>
            <p:cNvPr id="23" name="22 Rectángulo"/>
            <p:cNvSpPr/>
            <p:nvPr/>
          </p:nvSpPr>
          <p:spPr>
            <a:xfrm>
              <a:off x="0" y="0"/>
              <a:ext cx="9108504" cy="72231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1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323528" y="260648"/>
              <a:ext cx="8677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 smtClean="0">
                  <a:solidFill>
                    <a:schemeClr val="bg1"/>
                  </a:solidFill>
                </a:rPr>
                <a:t>ESTRUCTURACIÓN DEL PGDDF</a:t>
              </a:r>
              <a:endParaRPr lang="es-MX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7" name="Picture 5" descr="C:\Documents and Settings\HLIMAC\Escritorio\MAQUI\post-jam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9" y="3851920"/>
            <a:ext cx="3193183" cy="209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84" y="-27384"/>
            <a:ext cx="1944215" cy="77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57158" y="3145872"/>
            <a:ext cx="1728788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600" b="1" dirty="0" smtClean="0">
                <a:cs typeface="+mn-cs"/>
              </a:rPr>
              <a:t>14 Sectoriales</a:t>
            </a:r>
            <a:endParaRPr lang="es-MX" sz="1600" b="1" dirty="0">
              <a:cs typeface="+mn-cs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571868" y="3145872"/>
            <a:ext cx="1728788" cy="33813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600" b="1" dirty="0" smtClean="0">
                <a:cs typeface="+mn-cs"/>
              </a:rPr>
              <a:t>4 Especiales</a:t>
            </a:r>
            <a:endParaRPr lang="es-MX" sz="1600" b="1" dirty="0">
              <a:cs typeface="+mn-cs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929454" y="3145872"/>
            <a:ext cx="1728788" cy="3397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600" b="1" dirty="0" smtClean="0">
                <a:cs typeface="+mn-cs"/>
              </a:rPr>
              <a:t>73 Institucionales</a:t>
            </a:r>
            <a:endParaRPr lang="es-MX" sz="1600" b="1" dirty="0">
              <a:cs typeface="+mn-cs"/>
            </a:endParaRPr>
          </a:p>
        </p:txBody>
      </p:sp>
      <p:pic>
        <p:nvPicPr>
          <p:cNvPr id="13" name="3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25" y="763147"/>
            <a:ext cx="2476517" cy="142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22 Forma"/>
          <p:cNvCxnSpPr/>
          <p:nvPr/>
        </p:nvCxnSpPr>
        <p:spPr>
          <a:xfrm rot="5400000">
            <a:off x="4225611" y="-1272483"/>
            <a:ext cx="514183" cy="6608015"/>
          </a:xfrm>
          <a:prstGeom prst="bentConnector2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rot="5400000">
            <a:off x="820711" y="2680731"/>
            <a:ext cx="78581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 rot="5400000">
            <a:off x="4035421" y="2680731"/>
            <a:ext cx="78581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rot="5400000">
            <a:off x="7393007" y="2680731"/>
            <a:ext cx="78581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74 Conector recto de flecha"/>
          <p:cNvCxnSpPr/>
          <p:nvPr/>
        </p:nvCxnSpPr>
        <p:spPr>
          <a:xfrm>
            <a:off x="1049348" y="3581373"/>
            <a:ext cx="2284377" cy="8234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76 Conector recto de flecha"/>
          <p:cNvCxnSpPr/>
          <p:nvPr/>
        </p:nvCxnSpPr>
        <p:spPr>
          <a:xfrm flipH="1">
            <a:off x="5436096" y="3581373"/>
            <a:ext cx="2578123" cy="10201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78 Conector recto de flecha"/>
          <p:cNvCxnSpPr/>
          <p:nvPr/>
        </p:nvCxnSpPr>
        <p:spPr>
          <a:xfrm rot="5400000">
            <a:off x="4276719" y="3707849"/>
            <a:ext cx="30481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4" name="2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2360054"/>
            <a:ext cx="714380" cy="7124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xtLst/>
        </p:spPr>
      </p:pic>
      <p:pic>
        <p:nvPicPr>
          <p:cNvPr id="85" name="2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360054"/>
            <a:ext cx="723901" cy="72192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xtLst/>
        </p:spPr>
      </p:pic>
      <p:pic>
        <p:nvPicPr>
          <p:cNvPr id="86" name="2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41014"/>
            <a:ext cx="642942" cy="64294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xtLst/>
        </p:spPr>
      </p:pic>
      <p:pic>
        <p:nvPicPr>
          <p:cNvPr id="87" name="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2431492"/>
            <a:ext cx="657225" cy="6572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xtLst/>
        </p:spPr>
      </p:pic>
      <p:pic>
        <p:nvPicPr>
          <p:cNvPr id="88" name="1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2431492"/>
            <a:ext cx="657225" cy="6572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xtLst/>
        </p:spPr>
      </p:pic>
      <p:pic>
        <p:nvPicPr>
          <p:cNvPr id="89" name="8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2431492"/>
            <a:ext cx="657225" cy="6572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xtLst/>
        </p:spPr>
      </p:pic>
      <p:sp>
        <p:nvSpPr>
          <p:cNvPr id="29" name="28 Rectángulo"/>
          <p:cNvSpPr/>
          <p:nvPr/>
        </p:nvSpPr>
        <p:spPr>
          <a:xfrm>
            <a:off x="7290996" y="3866262"/>
            <a:ext cx="1728788" cy="107721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600" b="1" dirty="0" smtClean="0">
                <a:cs typeface="+mn-cs"/>
              </a:rPr>
              <a:t>Públicos para su consulta en la Gaceta Oficial del Distrito Federal</a:t>
            </a:r>
            <a:endParaRPr lang="es-MX" sz="1600" b="1" dirty="0">
              <a:cs typeface="+mn-cs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10616" r="7220" b="44247"/>
          <a:stretch/>
        </p:blipFill>
        <p:spPr bwMode="auto">
          <a:xfrm>
            <a:off x="0" y="5733256"/>
            <a:ext cx="9144000" cy="113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6 Rectángulo"/>
          <p:cNvSpPr/>
          <p:nvPr/>
        </p:nvSpPr>
        <p:spPr>
          <a:xfrm>
            <a:off x="3636833" y="4404871"/>
            <a:ext cx="1644372" cy="393404"/>
          </a:xfrm>
          <a:prstGeom prst="rect">
            <a:avLst/>
          </a:prstGeom>
          <a:solidFill>
            <a:srgbClr val="99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oberana Sans Black"/>
                <a:ea typeface="+mn-ea"/>
                <a:cs typeface="Soberana Sans Black"/>
              </a:rPr>
              <a:t>OBJETIVOS</a:t>
            </a:r>
            <a:endParaRPr kumimoji="0" lang="es-MX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oberana Sans Black"/>
              <a:ea typeface="+mn-ea"/>
              <a:cs typeface="Soberana Sans Black"/>
            </a:endParaRPr>
          </a:p>
        </p:txBody>
      </p:sp>
      <p:sp>
        <p:nvSpPr>
          <p:cNvPr id="35" name="7 Rectángulo"/>
          <p:cNvSpPr/>
          <p:nvPr/>
        </p:nvSpPr>
        <p:spPr>
          <a:xfrm>
            <a:off x="4111751" y="4890420"/>
            <a:ext cx="1610833" cy="393404"/>
          </a:xfrm>
          <a:prstGeom prst="rect">
            <a:avLst/>
          </a:prstGeom>
          <a:solidFill>
            <a:srgbClr val="99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kern="0" dirty="0" smtClean="0">
                <a:solidFill>
                  <a:sysClr val="window" lastClr="FFFFFF"/>
                </a:solidFill>
                <a:latin typeface="Soberana Sans Black"/>
                <a:cs typeface="Soberana Sans Black"/>
              </a:rPr>
              <a:t>METAS </a:t>
            </a:r>
            <a:endParaRPr kumimoji="0" lang="es-MX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oberana Sans Black"/>
              <a:cs typeface="Soberana Sans Black"/>
            </a:endParaRPr>
          </a:p>
        </p:txBody>
      </p:sp>
      <p:sp>
        <p:nvSpPr>
          <p:cNvPr id="36" name="8 Rectángulo"/>
          <p:cNvSpPr/>
          <p:nvPr/>
        </p:nvSpPr>
        <p:spPr>
          <a:xfrm>
            <a:off x="4600824" y="5400776"/>
            <a:ext cx="2204360" cy="393404"/>
          </a:xfrm>
          <a:prstGeom prst="rect">
            <a:avLst/>
          </a:prstGeom>
          <a:solidFill>
            <a:srgbClr val="99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kern="0" dirty="0" smtClean="0">
                <a:solidFill>
                  <a:sysClr val="window" lastClr="FFFFFF"/>
                </a:solidFill>
                <a:latin typeface="Soberana Sans Black"/>
                <a:cs typeface="Soberana Sans Black"/>
              </a:rPr>
              <a:t>POLÍTICAS PÚBLICAS</a:t>
            </a:r>
            <a:endParaRPr kumimoji="0" lang="es-MX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oberana Sans Black"/>
              <a:cs typeface="Soberana Sans Black"/>
            </a:endParaRPr>
          </a:p>
        </p:txBody>
      </p:sp>
      <p:sp>
        <p:nvSpPr>
          <p:cNvPr id="37" name="9 Rectángulo"/>
          <p:cNvSpPr/>
          <p:nvPr/>
        </p:nvSpPr>
        <p:spPr>
          <a:xfrm>
            <a:off x="6157112" y="4844346"/>
            <a:ext cx="2005413" cy="393404"/>
          </a:xfrm>
          <a:prstGeom prst="rect">
            <a:avLst/>
          </a:prstGeom>
          <a:gradFill rotWithShape="1">
            <a:gsLst>
              <a:gs pos="0">
                <a:srgbClr val="333333">
                  <a:tint val="50000"/>
                  <a:satMod val="300000"/>
                </a:srgbClr>
              </a:gs>
              <a:gs pos="35000">
                <a:srgbClr val="333333">
                  <a:tint val="37000"/>
                  <a:satMod val="300000"/>
                </a:srgbClr>
              </a:gs>
              <a:gs pos="100000">
                <a:srgbClr val="33333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oberana Sans Black"/>
                <a:ea typeface="+mn-ea"/>
                <a:cs typeface="Soberana Sans Black"/>
              </a:rPr>
              <a:t>INDICADORES</a:t>
            </a:r>
            <a:endParaRPr kumimoji="0" lang="es-MX" sz="12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oberana Sans Black"/>
              <a:ea typeface="+mn-ea"/>
              <a:cs typeface="Soberana Sans Black"/>
            </a:endParaRPr>
          </a:p>
        </p:txBody>
      </p:sp>
      <p:cxnSp>
        <p:nvCxnSpPr>
          <p:cNvPr id="40" name="13 Conector angular"/>
          <p:cNvCxnSpPr>
            <a:stCxn id="35" idx="1"/>
            <a:endCxn id="36" idx="1"/>
          </p:cNvCxnSpPr>
          <p:nvPr/>
        </p:nvCxnSpPr>
        <p:spPr>
          <a:xfrm rot="10800000" flipH="1" flipV="1">
            <a:off x="4111750" y="5087122"/>
            <a:ext cx="489073" cy="510356"/>
          </a:xfrm>
          <a:prstGeom prst="bentConnector3">
            <a:avLst>
              <a:gd name="adj1" fmla="val -46741"/>
            </a:avLst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" name="13 Forma"/>
          <p:cNvCxnSpPr>
            <a:stCxn id="34" idx="1"/>
            <a:endCxn id="35" idx="1"/>
          </p:cNvCxnSpPr>
          <p:nvPr/>
        </p:nvCxnSpPr>
        <p:spPr>
          <a:xfrm rot="10800000" flipH="1" flipV="1">
            <a:off x="3636833" y="4601572"/>
            <a:ext cx="474918" cy="485549"/>
          </a:xfrm>
          <a:prstGeom prst="bentConnector3">
            <a:avLst>
              <a:gd name="adj1" fmla="val -48135"/>
            </a:avLst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5" name="22 Conector recto de flecha"/>
          <p:cNvCxnSpPr/>
          <p:nvPr/>
        </p:nvCxnSpPr>
        <p:spPr>
          <a:xfrm>
            <a:off x="5725064" y="5087121"/>
            <a:ext cx="414657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6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51415" y="6127328"/>
            <a:ext cx="581025" cy="254000"/>
          </a:xfrm>
        </p:spPr>
        <p:txBody>
          <a:bodyPr/>
          <a:lstStyle/>
          <a:p>
            <a:fld id="{9E30B4B4-D276-264D-8A4A-ECD2BEBB7B7A}" type="slidenum">
              <a:rPr lang="en-US" smtClean="0"/>
              <a:t>18</a:t>
            </a:fld>
            <a:endParaRPr lang="en-U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58952" y="4521088"/>
            <a:ext cx="2196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tx2"/>
                </a:solidFill>
              </a:rPr>
              <a:t>Reto</a:t>
            </a:r>
          </a:p>
          <a:p>
            <a:pPr algn="ctr"/>
            <a:endParaRPr lang="es-MX" sz="2400" b="1" dirty="0">
              <a:solidFill>
                <a:schemeClr val="tx2"/>
              </a:solidFill>
            </a:endParaRPr>
          </a:p>
          <a:p>
            <a:pPr algn="ctr"/>
            <a:endParaRPr lang="es-MX" sz="2400" b="1" dirty="0" smtClean="0">
              <a:solidFill>
                <a:schemeClr val="tx2"/>
              </a:solidFill>
            </a:endParaRPr>
          </a:p>
          <a:p>
            <a:pPr algn="ctr"/>
            <a:r>
              <a:rPr lang="es-MX" sz="2400" b="1" dirty="0" smtClean="0">
                <a:solidFill>
                  <a:schemeClr val="tx2"/>
                </a:solidFill>
              </a:rPr>
              <a:t>Oportunidad </a:t>
            </a:r>
            <a:endParaRPr lang="es-MX" sz="2400" b="1" dirty="0">
              <a:solidFill>
                <a:schemeClr val="tx2"/>
              </a:solidFill>
            </a:endParaRPr>
          </a:p>
        </p:txBody>
      </p:sp>
      <p:sp>
        <p:nvSpPr>
          <p:cNvPr id="20" name="19 Flecha arriba y abajo"/>
          <p:cNvSpPr/>
          <p:nvPr/>
        </p:nvSpPr>
        <p:spPr>
          <a:xfrm>
            <a:off x="1301706" y="4920882"/>
            <a:ext cx="357190" cy="842836"/>
          </a:xfrm>
          <a:prstGeom prst="upDownArrow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9 Rectángulo"/>
          <p:cNvSpPr/>
          <p:nvPr/>
        </p:nvSpPr>
        <p:spPr>
          <a:xfrm>
            <a:off x="1952732" y="3118238"/>
            <a:ext cx="1380993" cy="393404"/>
          </a:xfrm>
          <a:prstGeom prst="rect">
            <a:avLst/>
          </a:prstGeom>
          <a:gradFill rotWithShape="1">
            <a:gsLst>
              <a:gs pos="0">
                <a:srgbClr val="333333">
                  <a:tint val="50000"/>
                  <a:satMod val="300000"/>
                </a:srgbClr>
              </a:gs>
              <a:gs pos="35000">
                <a:srgbClr val="333333">
                  <a:tint val="37000"/>
                  <a:satMod val="300000"/>
                </a:srgbClr>
              </a:gs>
              <a:gs pos="100000">
                <a:srgbClr val="33333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oberana Sans Black"/>
                <a:ea typeface="+mn-ea"/>
                <a:cs typeface="Soberana Sans Black"/>
              </a:rPr>
              <a:t>498 INDICADORES</a:t>
            </a:r>
            <a:endParaRPr kumimoji="0" lang="es-MX" sz="105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oberana Sans Black"/>
              <a:ea typeface="+mn-ea"/>
              <a:cs typeface="Soberana Sans Black"/>
            </a:endParaRPr>
          </a:p>
        </p:txBody>
      </p:sp>
      <p:sp>
        <p:nvSpPr>
          <p:cNvPr id="39" name="9 Rectángulo"/>
          <p:cNvSpPr/>
          <p:nvPr/>
        </p:nvSpPr>
        <p:spPr>
          <a:xfrm>
            <a:off x="5119745" y="3107604"/>
            <a:ext cx="1380993" cy="393404"/>
          </a:xfrm>
          <a:prstGeom prst="rect">
            <a:avLst/>
          </a:prstGeom>
          <a:gradFill rotWithShape="1">
            <a:gsLst>
              <a:gs pos="0">
                <a:srgbClr val="333333">
                  <a:tint val="50000"/>
                  <a:satMod val="300000"/>
                </a:srgbClr>
              </a:gs>
              <a:gs pos="35000">
                <a:srgbClr val="333333">
                  <a:tint val="37000"/>
                  <a:satMod val="300000"/>
                </a:srgbClr>
              </a:gs>
              <a:gs pos="100000">
                <a:srgbClr val="33333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oberana Sans Black"/>
                <a:ea typeface="+mn-ea"/>
                <a:cs typeface="Soberana Sans Black"/>
              </a:rPr>
              <a:t>65 INDICADORES</a:t>
            </a:r>
            <a:endParaRPr kumimoji="0" lang="es-MX" sz="105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oberana Sans Black"/>
              <a:ea typeface="+mn-ea"/>
              <a:cs typeface="Soberana Sans Black"/>
            </a:endParaRPr>
          </a:p>
        </p:txBody>
      </p:sp>
      <p:grpSp>
        <p:nvGrpSpPr>
          <p:cNvPr id="42" name="41 Grupo"/>
          <p:cNvGrpSpPr/>
          <p:nvPr/>
        </p:nvGrpSpPr>
        <p:grpSpPr>
          <a:xfrm>
            <a:off x="0" y="-27384"/>
            <a:ext cx="9144000" cy="722313"/>
            <a:chOff x="0" y="0"/>
            <a:chExt cx="9108504" cy="722313"/>
          </a:xfrm>
        </p:grpSpPr>
        <p:sp>
          <p:nvSpPr>
            <p:cNvPr id="43" name="42 Rectángulo"/>
            <p:cNvSpPr/>
            <p:nvPr/>
          </p:nvSpPr>
          <p:spPr>
            <a:xfrm>
              <a:off x="0" y="0"/>
              <a:ext cx="9108504" cy="72231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1"/>
                </a:solidFill>
              </a:endParaRPr>
            </a:p>
          </p:txBody>
        </p:sp>
        <p:sp>
          <p:nvSpPr>
            <p:cNvPr id="44" name="43 CuadroTexto"/>
            <p:cNvSpPr txBox="1"/>
            <p:nvPr/>
          </p:nvSpPr>
          <p:spPr>
            <a:xfrm>
              <a:off x="323528" y="260648"/>
              <a:ext cx="8677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 smtClean="0">
                  <a:solidFill>
                    <a:schemeClr val="bg1"/>
                  </a:solidFill>
                </a:rPr>
                <a:t>RETO EN EL PROCESO DE PLANEACIÓN DE LA CDMX</a:t>
              </a:r>
              <a:endParaRPr lang="es-MX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7" name="46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84" y="-27384"/>
            <a:ext cx="1944215" cy="77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0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778825" y="1241617"/>
            <a:ext cx="8229600" cy="5067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10616" r="7220" b="44247"/>
          <a:stretch/>
        </p:blipFill>
        <p:spPr bwMode="auto">
          <a:xfrm>
            <a:off x="0" y="5733256"/>
            <a:ext cx="9144000" cy="113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19 Grupo"/>
          <p:cNvGrpSpPr>
            <a:grpSpLocks/>
          </p:cNvGrpSpPr>
          <p:nvPr/>
        </p:nvGrpSpPr>
        <p:grpSpPr bwMode="auto">
          <a:xfrm>
            <a:off x="539554" y="-1670946"/>
            <a:ext cx="7920878" cy="9521488"/>
            <a:chOff x="1036858" y="-2046949"/>
            <a:chExt cx="5725073" cy="11115239"/>
          </a:xfrm>
        </p:grpSpPr>
        <p:graphicFrame>
          <p:nvGraphicFramePr>
            <p:cNvPr id="7" name="6 Diagrama"/>
            <p:cNvGraphicFramePr/>
            <p:nvPr>
              <p:extLst>
                <p:ext uri="{D42A27DB-BD31-4B8C-83A1-F6EECF244321}">
                  <p14:modId xmlns:p14="http://schemas.microsoft.com/office/powerpoint/2010/main" val="1088383251"/>
                </p:ext>
              </p:extLst>
            </p:nvPr>
          </p:nvGraphicFramePr>
          <p:xfrm>
            <a:off x="1036858" y="462721"/>
            <a:ext cx="5725073" cy="730070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476672" y="-2046949"/>
              <a:ext cx="133520" cy="2768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899829" bIns="899829" anchor="ctr">
              <a:spAutoFit/>
            </a:bodyPr>
            <a:lstStyle/>
            <a:p>
              <a:endParaRPr lang="es-MX" sz="3600">
                <a:latin typeface="Century Gothic" pitchFamily="34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476672" y="-811535"/>
              <a:ext cx="133520" cy="754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s-MX" sz="3600">
                <a:latin typeface="Century Gothic" pitchFamily="34" charset="0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1476672" y="7379610"/>
              <a:ext cx="133520" cy="1688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s-MX" sz="2000">
                <a:latin typeface="Century Gothic" pitchFamily="34" charset="0"/>
                <a:ea typeface="Calibri" pitchFamily="34" charset="0"/>
                <a:cs typeface="Times New Roman" pitchFamily="18" charset="0"/>
              </a:endParaRPr>
            </a:p>
            <a:p>
              <a:pPr eaLnBrk="0" hangingPunct="0"/>
              <a:r>
                <a:rPr lang="es-MX" sz="2000">
                  <a:latin typeface="Century Gothic" pitchFamily="34" charset="0"/>
                  <a:ea typeface="Calibri" pitchFamily="34" charset="0"/>
                  <a:cs typeface="Times New Roman" pitchFamily="18" charset="0"/>
                </a:rPr>
                <a:t/>
              </a:r>
              <a:br>
                <a:rPr lang="es-MX" sz="2000">
                  <a:latin typeface="Century Gothic" pitchFamily="34" charset="0"/>
                  <a:ea typeface="Calibri" pitchFamily="34" charset="0"/>
                  <a:cs typeface="Times New Roman" pitchFamily="18" charset="0"/>
                </a:rPr>
              </a:br>
              <a:endParaRPr lang="es-MX" sz="1200">
                <a:latin typeface="Century Gothic" pitchFamily="34" charset="0"/>
                <a:ea typeface="Calibri" pitchFamily="34" charset="0"/>
                <a:cs typeface="Arial" charset="0"/>
              </a:endParaRPr>
            </a:p>
            <a:p>
              <a:pPr eaLnBrk="0" hangingPunct="0"/>
              <a:endParaRPr lang="es-MX" sz="3600">
                <a:latin typeface="Century Gothic" pitchFamily="34" charset="0"/>
                <a:ea typeface="Calibri" pitchFamily="34" charset="0"/>
                <a:cs typeface="Arial" charset="0"/>
              </a:endParaRPr>
            </a:p>
          </p:txBody>
        </p:sp>
      </p:grpSp>
      <p:sp>
        <p:nvSpPr>
          <p:cNvPr id="16" name="15 Rectángulo"/>
          <p:cNvSpPr/>
          <p:nvPr/>
        </p:nvSpPr>
        <p:spPr>
          <a:xfrm>
            <a:off x="0" y="-27384"/>
            <a:ext cx="9144000" cy="72231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ALINEACIÓN ESTRATÉGICA </a:t>
            </a:r>
            <a:endParaRPr lang="es-MX" sz="2400" b="1" dirty="0">
              <a:solidFill>
                <a:schemeClr val="bg1"/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84" y="-27384"/>
            <a:ext cx="1944215" cy="77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4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11174" r="8655" b="44247"/>
          <a:stretch/>
        </p:blipFill>
        <p:spPr bwMode="auto">
          <a:xfrm>
            <a:off x="116904" y="5752021"/>
            <a:ext cx="8991600" cy="112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0" y="0"/>
            <a:ext cx="9144000" cy="722313"/>
            <a:chOff x="0" y="0"/>
            <a:chExt cx="9108504" cy="722313"/>
          </a:xfrm>
        </p:grpSpPr>
        <p:sp>
          <p:nvSpPr>
            <p:cNvPr id="6" name="5 Rectángulo"/>
            <p:cNvSpPr/>
            <p:nvPr/>
          </p:nvSpPr>
          <p:spPr>
            <a:xfrm>
              <a:off x="0" y="0"/>
              <a:ext cx="9108504" cy="72231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1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323528" y="260648"/>
              <a:ext cx="7128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 smtClean="0">
                  <a:solidFill>
                    <a:schemeClr val="bg1"/>
                  </a:solidFill>
                </a:rPr>
                <a:t>MARCO DE LA PLANEACIÓN ESTRATÉGICA </a:t>
              </a:r>
              <a:endParaRPr lang="es-MX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1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84" y="0"/>
            <a:ext cx="1944216" cy="745563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23074" y="908720"/>
            <a:ext cx="571707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tx2">
                    <a:lumMod val="75000"/>
                  </a:schemeClr>
                </a:solidFill>
              </a:rPr>
              <a:t>Se </a:t>
            </a:r>
            <a:r>
              <a:rPr lang="es-MX" sz="2400" b="1" dirty="0">
                <a:solidFill>
                  <a:schemeClr val="tx2">
                    <a:lumMod val="75000"/>
                  </a:schemeClr>
                </a:solidFill>
              </a:rPr>
              <a:t>da </a:t>
            </a:r>
            <a:r>
              <a:rPr lang="es-MX" sz="2400" b="1" dirty="0">
                <a:solidFill>
                  <a:srgbClr val="FF0000"/>
                </a:solidFill>
              </a:rPr>
              <a:t>posición y dirección </a:t>
            </a:r>
            <a:r>
              <a:rPr lang="es-MX" sz="2400" b="1" dirty="0">
                <a:solidFill>
                  <a:schemeClr val="tx2">
                    <a:lumMod val="75000"/>
                  </a:schemeClr>
                </a:solidFill>
              </a:rPr>
              <a:t>en un contexto: transaccional y transformacional.  </a:t>
            </a:r>
            <a:endParaRPr lang="es-MX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s-MX" sz="2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MX" sz="2400" b="1" dirty="0" smtClean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es-MX" sz="2400" b="1" dirty="0">
                <a:solidFill>
                  <a:schemeClr val="tx2">
                    <a:lumMod val="75000"/>
                  </a:schemeClr>
                </a:solidFill>
              </a:rPr>
              <a:t>Se propone el desarrollo de una </a:t>
            </a:r>
            <a:r>
              <a:rPr lang="es-MX" sz="2400" b="1" dirty="0">
                <a:solidFill>
                  <a:srgbClr val="FF0000"/>
                </a:solidFill>
              </a:rPr>
              <a:t>imagen referente </a:t>
            </a:r>
            <a:r>
              <a:rPr lang="es-MX" sz="2400" b="1" dirty="0" smtClean="0">
                <a:solidFill>
                  <a:schemeClr val="tx2">
                    <a:lumMod val="75000"/>
                  </a:schemeClr>
                </a:solidFill>
              </a:rPr>
              <a:t> y </a:t>
            </a:r>
            <a:r>
              <a:rPr lang="es-MX" sz="2400" b="1" dirty="0">
                <a:solidFill>
                  <a:schemeClr val="tx2">
                    <a:lumMod val="75000"/>
                  </a:schemeClr>
                </a:solidFill>
              </a:rPr>
              <a:t>la formulación de </a:t>
            </a:r>
            <a:r>
              <a:rPr lang="es-MX" sz="2400" b="1" dirty="0">
                <a:solidFill>
                  <a:srgbClr val="FF0000"/>
                </a:solidFill>
              </a:rPr>
              <a:t>una visión que da dirección. </a:t>
            </a:r>
            <a:endParaRPr lang="es-MX" sz="2400" b="1" dirty="0" smtClean="0">
              <a:solidFill>
                <a:srgbClr val="FF0000"/>
              </a:solidFill>
            </a:endParaRPr>
          </a:p>
          <a:p>
            <a:endParaRPr lang="es-MX" sz="2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MX" sz="24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s-MX" sz="2400" b="1" dirty="0">
                <a:solidFill>
                  <a:schemeClr val="tx2">
                    <a:lumMod val="75000"/>
                  </a:schemeClr>
                </a:solidFill>
              </a:rPr>
              <a:t>• Respecto a los </a:t>
            </a:r>
            <a:r>
              <a:rPr lang="es-MX" sz="2400" b="1" dirty="0" smtClean="0">
                <a:solidFill>
                  <a:schemeClr val="tx2">
                    <a:lumMod val="75000"/>
                  </a:schemeClr>
                </a:solidFill>
              </a:rPr>
              <a:t>fines deben </a:t>
            </a:r>
            <a:r>
              <a:rPr lang="es-MX" sz="2400" b="1" dirty="0">
                <a:solidFill>
                  <a:schemeClr val="tx2">
                    <a:lumMod val="75000"/>
                  </a:schemeClr>
                </a:solidFill>
              </a:rPr>
              <a:t>traducirse en </a:t>
            </a:r>
            <a:r>
              <a:rPr lang="es-MX" sz="2400" b="1" dirty="0">
                <a:solidFill>
                  <a:srgbClr val="FF0000"/>
                </a:solidFill>
              </a:rPr>
              <a:t>objetivos de desempeño </a:t>
            </a:r>
            <a:r>
              <a:rPr lang="es-MX" sz="2400" b="1" dirty="0">
                <a:solidFill>
                  <a:schemeClr val="tx2">
                    <a:lumMod val="75000"/>
                  </a:schemeClr>
                </a:solidFill>
              </a:rPr>
              <a:t>en el mediano y largo </a:t>
            </a:r>
            <a:r>
              <a:rPr lang="es-MX" sz="2400" b="1" dirty="0" smtClean="0">
                <a:solidFill>
                  <a:schemeClr val="tx2">
                    <a:lumMod val="75000"/>
                  </a:schemeClr>
                </a:solidFill>
              </a:rPr>
              <a:t>plazo.</a:t>
            </a:r>
          </a:p>
          <a:p>
            <a:endParaRPr lang="es-MX" sz="2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MX" sz="2800" b="1" i="1" dirty="0" smtClean="0">
                <a:solidFill>
                  <a:srgbClr val="FF0000"/>
                </a:solidFill>
              </a:rPr>
              <a:t>Importante vs urgente </a:t>
            </a:r>
          </a:p>
          <a:p>
            <a:endParaRPr lang="es-MX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65" t="33218" r="18024" b="30603"/>
          <a:stretch/>
        </p:blipFill>
        <p:spPr bwMode="auto">
          <a:xfrm>
            <a:off x="6300192" y="2173202"/>
            <a:ext cx="2075346" cy="193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23528" y="5559623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Intuitiva, dirigidas a mejorar el desempeño…</a:t>
            </a:r>
            <a:endParaRPr lang="es-MX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6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10616" r="7220" b="44247"/>
          <a:stretch/>
        </p:blipFill>
        <p:spPr bwMode="auto">
          <a:xfrm>
            <a:off x="0" y="5733256"/>
            <a:ext cx="9144000" cy="113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2" name="161 Grupo"/>
          <p:cNvGrpSpPr/>
          <p:nvPr/>
        </p:nvGrpSpPr>
        <p:grpSpPr>
          <a:xfrm>
            <a:off x="0" y="825113"/>
            <a:ext cx="9144000" cy="5700231"/>
            <a:chOff x="179448" y="980728"/>
            <a:chExt cx="8713032" cy="5412199"/>
          </a:xfrm>
        </p:grpSpPr>
        <p:grpSp>
          <p:nvGrpSpPr>
            <p:cNvPr id="153" name="152 Grupo"/>
            <p:cNvGrpSpPr/>
            <p:nvPr/>
          </p:nvGrpSpPr>
          <p:grpSpPr>
            <a:xfrm>
              <a:off x="382504" y="980728"/>
              <a:ext cx="8509976" cy="5412199"/>
              <a:chOff x="382504" y="980728"/>
              <a:chExt cx="8509976" cy="5412199"/>
            </a:xfrm>
          </p:grpSpPr>
          <p:sp>
            <p:nvSpPr>
              <p:cNvPr id="131" name="130 Forma libre"/>
              <p:cNvSpPr/>
              <p:nvPr/>
            </p:nvSpPr>
            <p:spPr>
              <a:xfrm>
                <a:off x="1979712" y="1124745"/>
                <a:ext cx="1728192" cy="4464496"/>
              </a:xfrm>
              <a:custGeom>
                <a:avLst/>
                <a:gdLst>
                  <a:gd name="connsiteX0" fmla="*/ 0 w 1466555"/>
                  <a:gd name="connsiteY0" fmla="*/ 146656 h 5124167"/>
                  <a:gd name="connsiteX1" fmla="*/ 42955 w 1466555"/>
                  <a:gd name="connsiteY1" fmla="*/ 42955 h 5124167"/>
                  <a:gd name="connsiteX2" fmla="*/ 146657 w 1466555"/>
                  <a:gd name="connsiteY2" fmla="*/ 1 h 5124167"/>
                  <a:gd name="connsiteX3" fmla="*/ 1319899 w 1466555"/>
                  <a:gd name="connsiteY3" fmla="*/ 0 h 5124167"/>
                  <a:gd name="connsiteX4" fmla="*/ 1423600 w 1466555"/>
                  <a:gd name="connsiteY4" fmla="*/ 42955 h 5124167"/>
                  <a:gd name="connsiteX5" fmla="*/ 1466554 w 1466555"/>
                  <a:gd name="connsiteY5" fmla="*/ 146657 h 5124167"/>
                  <a:gd name="connsiteX6" fmla="*/ 1466555 w 1466555"/>
                  <a:gd name="connsiteY6" fmla="*/ 4977511 h 5124167"/>
                  <a:gd name="connsiteX7" fmla="*/ 1423600 w 1466555"/>
                  <a:gd name="connsiteY7" fmla="*/ 5081212 h 5124167"/>
                  <a:gd name="connsiteX8" fmla="*/ 1319898 w 1466555"/>
                  <a:gd name="connsiteY8" fmla="*/ 5124167 h 5124167"/>
                  <a:gd name="connsiteX9" fmla="*/ 146656 w 1466555"/>
                  <a:gd name="connsiteY9" fmla="*/ 5124167 h 5124167"/>
                  <a:gd name="connsiteX10" fmla="*/ 42955 w 1466555"/>
                  <a:gd name="connsiteY10" fmla="*/ 5081212 h 5124167"/>
                  <a:gd name="connsiteX11" fmla="*/ 1 w 1466555"/>
                  <a:gd name="connsiteY11" fmla="*/ 4977510 h 5124167"/>
                  <a:gd name="connsiteX12" fmla="*/ 0 w 1466555"/>
                  <a:gd name="connsiteY12" fmla="*/ 146656 h 5124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66555" h="5124167">
                    <a:moveTo>
                      <a:pt x="0" y="146656"/>
                    </a:moveTo>
                    <a:cubicBezTo>
                      <a:pt x="0" y="107760"/>
                      <a:pt x="15451" y="70458"/>
                      <a:pt x="42955" y="42955"/>
                    </a:cubicBezTo>
                    <a:cubicBezTo>
                      <a:pt x="70458" y="15452"/>
                      <a:pt x="107761" y="1"/>
                      <a:pt x="146657" y="1"/>
                    </a:cubicBezTo>
                    <a:lnTo>
                      <a:pt x="1319899" y="0"/>
                    </a:lnTo>
                    <a:cubicBezTo>
                      <a:pt x="1358795" y="0"/>
                      <a:pt x="1396097" y="15451"/>
                      <a:pt x="1423600" y="42955"/>
                    </a:cubicBezTo>
                    <a:cubicBezTo>
                      <a:pt x="1451103" y="70458"/>
                      <a:pt x="1466554" y="107761"/>
                      <a:pt x="1466554" y="146657"/>
                    </a:cubicBezTo>
                    <a:cubicBezTo>
                      <a:pt x="1466554" y="1756942"/>
                      <a:pt x="1466555" y="3367226"/>
                      <a:pt x="1466555" y="4977511"/>
                    </a:cubicBezTo>
                    <a:cubicBezTo>
                      <a:pt x="1466555" y="5016407"/>
                      <a:pt x="1451104" y="5053709"/>
                      <a:pt x="1423600" y="5081212"/>
                    </a:cubicBezTo>
                    <a:cubicBezTo>
                      <a:pt x="1396097" y="5108715"/>
                      <a:pt x="1358794" y="5124167"/>
                      <a:pt x="1319898" y="5124167"/>
                    </a:cubicBezTo>
                    <a:lnTo>
                      <a:pt x="146656" y="5124167"/>
                    </a:lnTo>
                    <a:cubicBezTo>
                      <a:pt x="107760" y="5124167"/>
                      <a:pt x="70458" y="5108716"/>
                      <a:pt x="42955" y="5081212"/>
                    </a:cubicBezTo>
                    <a:cubicBezTo>
                      <a:pt x="15452" y="5053709"/>
                      <a:pt x="0" y="5016406"/>
                      <a:pt x="1" y="4977510"/>
                    </a:cubicBezTo>
                    <a:cubicBezTo>
                      <a:pt x="1" y="3367225"/>
                      <a:pt x="0" y="1756941"/>
                      <a:pt x="0" y="14665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  <a:tint val="66000"/>
                      <a:satMod val="160000"/>
                    </a:schemeClr>
                  </a:gs>
                  <a:gs pos="50000">
                    <a:schemeClr val="bg1">
                      <a:lumMod val="75000"/>
                      <a:tint val="44500"/>
                      <a:satMod val="160000"/>
                    </a:schemeClr>
                  </a:gs>
                  <a:gs pos="100000">
                    <a:schemeClr val="bg1">
                      <a:lumMod val="75000"/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20040" tIns="320040" rIns="320040" bIns="4154793" numCol="1" spcCol="1270" anchor="ctr" anchorCtr="0">
                <a:noAutofit/>
              </a:bodyPr>
              <a:lstStyle/>
              <a:p>
                <a:pPr lvl="0" algn="ctr" defTabSz="2000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MX" sz="4800" kern="1200" dirty="0">
                  <a:latin typeface="Century Gothic" pitchFamily="34" charset="0"/>
                </a:endParaRPr>
              </a:p>
            </p:txBody>
          </p:sp>
          <p:sp>
            <p:nvSpPr>
              <p:cNvPr id="130" name="129 Forma libre"/>
              <p:cNvSpPr/>
              <p:nvPr/>
            </p:nvSpPr>
            <p:spPr>
              <a:xfrm>
                <a:off x="5436096" y="1124744"/>
                <a:ext cx="1483370" cy="4536504"/>
              </a:xfrm>
              <a:custGeom>
                <a:avLst/>
                <a:gdLst>
                  <a:gd name="connsiteX0" fmla="*/ 0 w 1466555"/>
                  <a:gd name="connsiteY0" fmla="*/ 146656 h 5124167"/>
                  <a:gd name="connsiteX1" fmla="*/ 42955 w 1466555"/>
                  <a:gd name="connsiteY1" fmla="*/ 42955 h 5124167"/>
                  <a:gd name="connsiteX2" fmla="*/ 146657 w 1466555"/>
                  <a:gd name="connsiteY2" fmla="*/ 1 h 5124167"/>
                  <a:gd name="connsiteX3" fmla="*/ 1319899 w 1466555"/>
                  <a:gd name="connsiteY3" fmla="*/ 0 h 5124167"/>
                  <a:gd name="connsiteX4" fmla="*/ 1423600 w 1466555"/>
                  <a:gd name="connsiteY4" fmla="*/ 42955 h 5124167"/>
                  <a:gd name="connsiteX5" fmla="*/ 1466554 w 1466555"/>
                  <a:gd name="connsiteY5" fmla="*/ 146657 h 5124167"/>
                  <a:gd name="connsiteX6" fmla="*/ 1466555 w 1466555"/>
                  <a:gd name="connsiteY6" fmla="*/ 4977511 h 5124167"/>
                  <a:gd name="connsiteX7" fmla="*/ 1423600 w 1466555"/>
                  <a:gd name="connsiteY7" fmla="*/ 5081212 h 5124167"/>
                  <a:gd name="connsiteX8" fmla="*/ 1319898 w 1466555"/>
                  <a:gd name="connsiteY8" fmla="*/ 5124167 h 5124167"/>
                  <a:gd name="connsiteX9" fmla="*/ 146656 w 1466555"/>
                  <a:gd name="connsiteY9" fmla="*/ 5124167 h 5124167"/>
                  <a:gd name="connsiteX10" fmla="*/ 42955 w 1466555"/>
                  <a:gd name="connsiteY10" fmla="*/ 5081212 h 5124167"/>
                  <a:gd name="connsiteX11" fmla="*/ 1 w 1466555"/>
                  <a:gd name="connsiteY11" fmla="*/ 4977510 h 5124167"/>
                  <a:gd name="connsiteX12" fmla="*/ 0 w 1466555"/>
                  <a:gd name="connsiteY12" fmla="*/ 146656 h 5124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66555" h="5124167">
                    <a:moveTo>
                      <a:pt x="0" y="146656"/>
                    </a:moveTo>
                    <a:cubicBezTo>
                      <a:pt x="0" y="107760"/>
                      <a:pt x="15451" y="70458"/>
                      <a:pt x="42955" y="42955"/>
                    </a:cubicBezTo>
                    <a:cubicBezTo>
                      <a:pt x="70458" y="15452"/>
                      <a:pt x="107761" y="1"/>
                      <a:pt x="146657" y="1"/>
                    </a:cubicBezTo>
                    <a:lnTo>
                      <a:pt x="1319899" y="0"/>
                    </a:lnTo>
                    <a:cubicBezTo>
                      <a:pt x="1358795" y="0"/>
                      <a:pt x="1396097" y="15451"/>
                      <a:pt x="1423600" y="42955"/>
                    </a:cubicBezTo>
                    <a:cubicBezTo>
                      <a:pt x="1451103" y="70458"/>
                      <a:pt x="1466554" y="107761"/>
                      <a:pt x="1466554" y="146657"/>
                    </a:cubicBezTo>
                    <a:cubicBezTo>
                      <a:pt x="1466554" y="1756942"/>
                      <a:pt x="1466555" y="3367226"/>
                      <a:pt x="1466555" y="4977511"/>
                    </a:cubicBezTo>
                    <a:cubicBezTo>
                      <a:pt x="1466555" y="5016407"/>
                      <a:pt x="1451104" y="5053709"/>
                      <a:pt x="1423600" y="5081212"/>
                    </a:cubicBezTo>
                    <a:cubicBezTo>
                      <a:pt x="1396097" y="5108715"/>
                      <a:pt x="1358794" y="5124167"/>
                      <a:pt x="1319898" y="5124167"/>
                    </a:cubicBezTo>
                    <a:lnTo>
                      <a:pt x="146656" y="5124167"/>
                    </a:lnTo>
                    <a:cubicBezTo>
                      <a:pt x="107760" y="5124167"/>
                      <a:pt x="70458" y="5108716"/>
                      <a:pt x="42955" y="5081212"/>
                    </a:cubicBezTo>
                    <a:cubicBezTo>
                      <a:pt x="15452" y="5053709"/>
                      <a:pt x="0" y="5016406"/>
                      <a:pt x="1" y="4977510"/>
                    </a:cubicBezTo>
                    <a:cubicBezTo>
                      <a:pt x="1" y="3367225"/>
                      <a:pt x="0" y="1756941"/>
                      <a:pt x="0" y="14665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  <a:tint val="66000"/>
                      <a:satMod val="160000"/>
                    </a:schemeClr>
                  </a:gs>
                  <a:gs pos="50000">
                    <a:schemeClr val="bg1">
                      <a:lumMod val="75000"/>
                      <a:tint val="44500"/>
                      <a:satMod val="160000"/>
                    </a:schemeClr>
                  </a:gs>
                  <a:gs pos="100000">
                    <a:schemeClr val="bg1">
                      <a:lumMod val="75000"/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20040" tIns="320040" rIns="320040" bIns="4154793" numCol="1" spcCol="1270" anchor="ctr" anchorCtr="0">
                <a:noAutofit/>
              </a:bodyPr>
              <a:lstStyle/>
              <a:p>
                <a:pPr lvl="0" algn="ctr" defTabSz="2000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MX" sz="4800" kern="1200" dirty="0">
                  <a:latin typeface="Century Gothic" pitchFamily="34" charset="0"/>
                </a:endParaRPr>
              </a:p>
            </p:txBody>
          </p:sp>
          <p:grpSp>
            <p:nvGrpSpPr>
              <p:cNvPr id="129" name="128 Grupo"/>
              <p:cNvGrpSpPr/>
              <p:nvPr/>
            </p:nvGrpSpPr>
            <p:grpSpPr>
              <a:xfrm>
                <a:off x="382504" y="980728"/>
                <a:ext cx="8509976" cy="5412199"/>
                <a:chOff x="238488" y="764704"/>
                <a:chExt cx="8509976" cy="5412199"/>
              </a:xfrm>
            </p:grpSpPr>
            <p:grpSp>
              <p:nvGrpSpPr>
                <p:cNvPr id="125" name="124 Grupo"/>
                <p:cNvGrpSpPr/>
                <p:nvPr/>
              </p:nvGrpSpPr>
              <p:grpSpPr>
                <a:xfrm>
                  <a:off x="238488" y="908720"/>
                  <a:ext cx="8509976" cy="5268183"/>
                  <a:chOff x="238488" y="908720"/>
                  <a:chExt cx="8509976" cy="5268183"/>
                </a:xfrm>
              </p:grpSpPr>
              <p:grpSp>
                <p:nvGrpSpPr>
                  <p:cNvPr id="38" name="37 Grupo"/>
                  <p:cNvGrpSpPr/>
                  <p:nvPr/>
                </p:nvGrpSpPr>
                <p:grpSpPr>
                  <a:xfrm>
                    <a:off x="5364088" y="3861048"/>
                    <a:ext cx="1224136" cy="2016224"/>
                    <a:chOff x="5148064" y="4365104"/>
                    <a:chExt cx="1224136" cy="2016224"/>
                  </a:xfrm>
                </p:grpSpPr>
                <p:grpSp>
                  <p:nvGrpSpPr>
                    <p:cNvPr id="43" name="15 Grupo"/>
                    <p:cNvGrpSpPr/>
                    <p:nvPr/>
                  </p:nvGrpSpPr>
                  <p:grpSpPr>
                    <a:xfrm>
                      <a:off x="5148064" y="4365104"/>
                      <a:ext cx="1224136" cy="2016224"/>
                      <a:chOff x="4572000" y="4365104"/>
                      <a:chExt cx="1224136" cy="2016224"/>
                    </a:xfrm>
                  </p:grpSpPr>
                  <p:cxnSp>
                    <p:nvCxnSpPr>
                      <p:cNvPr id="45" name="44 Conector recto"/>
                      <p:cNvCxnSpPr/>
                      <p:nvPr/>
                    </p:nvCxnSpPr>
                    <p:spPr>
                      <a:xfrm>
                        <a:off x="4572000" y="4365104"/>
                        <a:ext cx="0" cy="2016224"/>
                      </a:xfrm>
                      <a:prstGeom prst="line">
                        <a:avLst/>
                      </a:prstGeom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7" name="46 Rectángulo redondeado"/>
                      <p:cNvSpPr/>
                      <p:nvPr/>
                    </p:nvSpPr>
                    <p:spPr>
                      <a:xfrm>
                        <a:off x="4716016" y="5013176"/>
                        <a:ext cx="1080120" cy="648072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s-MX" sz="1000" b="1" dirty="0" smtClean="0">
                            <a:solidFill>
                              <a:schemeClr val="tx1"/>
                            </a:solidFill>
                            <a:latin typeface="Century Gothic" pitchFamily="34" charset="0"/>
                          </a:rPr>
                          <a:t>Mejora de la gestión pública</a:t>
                        </a:r>
                        <a:endParaRPr lang="es-MX" sz="1000" b="1" dirty="0">
                          <a:solidFill>
                            <a:schemeClr val="tx1"/>
                          </a:solidFill>
                          <a:latin typeface="Century Gothic" pitchFamily="34" charset="0"/>
                        </a:endParaRPr>
                      </a:p>
                    </p:txBody>
                  </p:sp>
                </p:grpSp>
                <p:cxnSp>
                  <p:nvCxnSpPr>
                    <p:cNvPr id="40" name="39 Conector recto"/>
                    <p:cNvCxnSpPr/>
                    <p:nvPr/>
                  </p:nvCxnSpPr>
                  <p:spPr>
                    <a:xfrm>
                      <a:off x="5148064" y="5373216"/>
                      <a:ext cx="144016" cy="0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7" name="86 Grupo"/>
                  <p:cNvGrpSpPr/>
                  <p:nvPr/>
                </p:nvGrpSpPr>
                <p:grpSpPr>
                  <a:xfrm>
                    <a:off x="238488" y="908720"/>
                    <a:ext cx="6520150" cy="5268183"/>
                    <a:chOff x="238488" y="908720"/>
                    <a:chExt cx="6520150" cy="5268183"/>
                  </a:xfrm>
                </p:grpSpPr>
                <p:sp>
                  <p:nvSpPr>
                    <p:cNvPr id="91" name="90 Forma libre"/>
                    <p:cNvSpPr/>
                    <p:nvPr/>
                  </p:nvSpPr>
                  <p:spPr>
                    <a:xfrm>
                      <a:off x="3779912" y="908720"/>
                      <a:ext cx="1296144" cy="5268183"/>
                    </a:xfrm>
                    <a:custGeom>
                      <a:avLst/>
                      <a:gdLst>
                        <a:gd name="connsiteX0" fmla="*/ 0 w 1466555"/>
                        <a:gd name="connsiteY0" fmla="*/ 146656 h 5124167"/>
                        <a:gd name="connsiteX1" fmla="*/ 42955 w 1466555"/>
                        <a:gd name="connsiteY1" fmla="*/ 42955 h 5124167"/>
                        <a:gd name="connsiteX2" fmla="*/ 146657 w 1466555"/>
                        <a:gd name="connsiteY2" fmla="*/ 1 h 5124167"/>
                        <a:gd name="connsiteX3" fmla="*/ 1319899 w 1466555"/>
                        <a:gd name="connsiteY3" fmla="*/ 0 h 5124167"/>
                        <a:gd name="connsiteX4" fmla="*/ 1423600 w 1466555"/>
                        <a:gd name="connsiteY4" fmla="*/ 42955 h 5124167"/>
                        <a:gd name="connsiteX5" fmla="*/ 1466554 w 1466555"/>
                        <a:gd name="connsiteY5" fmla="*/ 146657 h 5124167"/>
                        <a:gd name="connsiteX6" fmla="*/ 1466555 w 1466555"/>
                        <a:gd name="connsiteY6" fmla="*/ 4977511 h 5124167"/>
                        <a:gd name="connsiteX7" fmla="*/ 1423600 w 1466555"/>
                        <a:gd name="connsiteY7" fmla="*/ 5081212 h 5124167"/>
                        <a:gd name="connsiteX8" fmla="*/ 1319898 w 1466555"/>
                        <a:gd name="connsiteY8" fmla="*/ 5124167 h 5124167"/>
                        <a:gd name="connsiteX9" fmla="*/ 146656 w 1466555"/>
                        <a:gd name="connsiteY9" fmla="*/ 5124167 h 5124167"/>
                        <a:gd name="connsiteX10" fmla="*/ 42955 w 1466555"/>
                        <a:gd name="connsiteY10" fmla="*/ 5081212 h 5124167"/>
                        <a:gd name="connsiteX11" fmla="*/ 1 w 1466555"/>
                        <a:gd name="connsiteY11" fmla="*/ 4977510 h 5124167"/>
                        <a:gd name="connsiteX12" fmla="*/ 0 w 1466555"/>
                        <a:gd name="connsiteY12" fmla="*/ 146656 h 51241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466555" h="5124167">
                          <a:moveTo>
                            <a:pt x="0" y="146656"/>
                          </a:moveTo>
                          <a:cubicBezTo>
                            <a:pt x="0" y="107760"/>
                            <a:pt x="15451" y="70458"/>
                            <a:pt x="42955" y="42955"/>
                          </a:cubicBezTo>
                          <a:cubicBezTo>
                            <a:pt x="70458" y="15452"/>
                            <a:pt x="107761" y="1"/>
                            <a:pt x="146657" y="1"/>
                          </a:cubicBezTo>
                          <a:lnTo>
                            <a:pt x="1319899" y="0"/>
                          </a:lnTo>
                          <a:cubicBezTo>
                            <a:pt x="1358795" y="0"/>
                            <a:pt x="1396097" y="15451"/>
                            <a:pt x="1423600" y="42955"/>
                          </a:cubicBezTo>
                          <a:cubicBezTo>
                            <a:pt x="1451103" y="70458"/>
                            <a:pt x="1466554" y="107761"/>
                            <a:pt x="1466554" y="146657"/>
                          </a:cubicBezTo>
                          <a:cubicBezTo>
                            <a:pt x="1466554" y="1756942"/>
                            <a:pt x="1466555" y="3367226"/>
                            <a:pt x="1466555" y="4977511"/>
                          </a:cubicBezTo>
                          <a:cubicBezTo>
                            <a:pt x="1466555" y="5016407"/>
                            <a:pt x="1451104" y="5053709"/>
                            <a:pt x="1423600" y="5081212"/>
                          </a:cubicBezTo>
                          <a:cubicBezTo>
                            <a:pt x="1396097" y="5108715"/>
                            <a:pt x="1358794" y="5124167"/>
                            <a:pt x="1319898" y="5124167"/>
                          </a:cubicBezTo>
                          <a:lnTo>
                            <a:pt x="146656" y="5124167"/>
                          </a:lnTo>
                          <a:cubicBezTo>
                            <a:pt x="107760" y="5124167"/>
                            <a:pt x="70458" y="5108716"/>
                            <a:pt x="42955" y="5081212"/>
                          </a:cubicBezTo>
                          <a:cubicBezTo>
                            <a:pt x="15452" y="5053709"/>
                            <a:pt x="0" y="5016406"/>
                            <a:pt x="1" y="4977510"/>
                          </a:cubicBezTo>
                          <a:cubicBezTo>
                            <a:pt x="1" y="3367225"/>
                            <a:pt x="0" y="1756941"/>
                            <a:pt x="0" y="146656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bg1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bg1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bg1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  <a:ln>
                      <a:solidFill>
                        <a:srgbClr val="FF0000"/>
                      </a:solidFill>
                    </a:ln>
                  </p:spPr>
                  <p:style>
                    <a:lnRef idx="0">
                      <a:scrgbClr r="0" g="0" b="0"/>
                    </a:lnRef>
                    <a:fillRef idx="1">
                      <a:scrgbClr r="0" g="0" b="0"/>
                    </a:fillRef>
                    <a:effectRef idx="0">
                      <a:schemeClr val="accent1">
                        <a:tint val="40000"/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320040" tIns="320040" rIns="320040" bIns="4154793" numCol="1" spcCol="1270" anchor="ctr" anchorCtr="0">
                      <a:noAutofit/>
                    </a:bodyPr>
                    <a:lstStyle/>
                    <a:p>
                      <a:pPr lvl="0" algn="ctr" defTabSz="20002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s-MX" sz="4800" kern="1200" dirty="0">
                        <a:latin typeface="Century Gothic" pitchFamily="34" charset="0"/>
                      </a:endParaRPr>
                    </a:p>
                  </p:txBody>
                </p:sp>
                <p:sp>
                  <p:nvSpPr>
                    <p:cNvPr id="90" name="89 Forma libre"/>
                    <p:cNvSpPr/>
                    <p:nvPr/>
                  </p:nvSpPr>
                  <p:spPr>
                    <a:xfrm>
                      <a:off x="5292083" y="1113169"/>
                      <a:ext cx="1466555" cy="4500942"/>
                    </a:xfrm>
                    <a:custGeom>
                      <a:avLst/>
                      <a:gdLst>
                        <a:gd name="connsiteX0" fmla="*/ 0 w 1466555"/>
                        <a:gd name="connsiteY0" fmla="*/ 146656 h 5124167"/>
                        <a:gd name="connsiteX1" fmla="*/ 42955 w 1466555"/>
                        <a:gd name="connsiteY1" fmla="*/ 42955 h 5124167"/>
                        <a:gd name="connsiteX2" fmla="*/ 146657 w 1466555"/>
                        <a:gd name="connsiteY2" fmla="*/ 1 h 5124167"/>
                        <a:gd name="connsiteX3" fmla="*/ 1319899 w 1466555"/>
                        <a:gd name="connsiteY3" fmla="*/ 0 h 5124167"/>
                        <a:gd name="connsiteX4" fmla="*/ 1423600 w 1466555"/>
                        <a:gd name="connsiteY4" fmla="*/ 42955 h 5124167"/>
                        <a:gd name="connsiteX5" fmla="*/ 1466554 w 1466555"/>
                        <a:gd name="connsiteY5" fmla="*/ 146657 h 5124167"/>
                        <a:gd name="connsiteX6" fmla="*/ 1466555 w 1466555"/>
                        <a:gd name="connsiteY6" fmla="*/ 4977511 h 5124167"/>
                        <a:gd name="connsiteX7" fmla="*/ 1423600 w 1466555"/>
                        <a:gd name="connsiteY7" fmla="*/ 5081212 h 5124167"/>
                        <a:gd name="connsiteX8" fmla="*/ 1319898 w 1466555"/>
                        <a:gd name="connsiteY8" fmla="*/ 5124167 h 5124167"/>
                        <a:gd name="connsiteX9" fmla="*/ 146656 w 1466555"/>
                        <a:gd name="connsiteY9" fmla="*/ 5124167 h 5124167"/>
                        <a:gd name="connsiteX10" fmla="*/ 42955 w 1466555"/>
                        <a:gd name="connsiteY10" fmla="*/ 5081212 h 5124167"/>
                        <a:gd name="connsiteX11" fmla="*/ 1 w 1466555"/>
                        <a:gd name="connsiteY11" fmla="*/ 4977510 h 5124167"/>
                        <a:gd name="connsiteX12" fmla="*/ 0 w 1466555"/>
                        <a:gd name="connsiteY12" fmla="*/ 146656 h 51241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466555" h="5124167">
                          <a:moveTo>
                            <a:pt x="0" y="146656"/>
                          </a:moveTo>
                          <a:cubicBezTo>
                            <a:pt x="0" y="107760"/>
                            <a:pt x="15451" y="70458"/>
                            <a:pt x="42955" y="42955"/>
                          </a:cubicBezTo>
                          <a:cubicBezTo>
                            <a:pt x="70458" y="15452"/>
                            <a:pt x="107761" y="1"/>
                            <a:pt x="146657" y="1"/>
                          </a:cubicBezTo>
                          <a:lnTo>
                            <a:pt x="1319899" y="0"/>
                          </a:lnTo>
                          <a:cubicBezTo>
                            <a:pt x="1358795" y="0"/>
                            <a:pt x="1396097" y="15451"/>
                            <a:pt x="1423600" y="42955"/>
                          </a:cubicBezTo>
                          <a:cubicBezTo>
                            <a:pt x="1451103" y="70458"/>
                            <a:pt x="1466554" y="107761"/>
                            <a:pt x="1466554" y="146657"/>
                          </a:cubicBezTo>
                          <a:cubicBezTo>
                            <a:pt x="1466554" y="1756942"/>
                            <a:pt x="1466555" y="3367226"/>
                            <a:pt x="1466555" y="4977511"/>
                          </a:cubicBezTo>
                          <a:cubicBezTo>
                            <a:pt x="1466555" y="5016407"/>
                            <a:pt x="1451104" y="5053709"/>
                            <a:pt x="1423600" y="5081212"/>
                          </a:cubicBezTo>
                          <a:cubicBezTo>
                            <a:pt x="1396097" y="5108715"/>
                            <a:pt x="1358794" y="5124167"/>
                            <a:pt x="1319898" y="5124167"/>
                          </a:cubicBezTo>
                          <a:lnTo>
                            <a:pt x="146656" y="5124167"/>
                          </a:lnTo>
                          <a:cubicBezTo>
                            <a:pt x="107760" y="5124167"/>
                            <a:pt x="70458" y="5108716"/>
                            <a:pt x="42955" y="5081212"/>
                          </a:cubicBezTo>
                          <a:cubicBezTo>
                            <a:pt x="15452" y="5053709"/>
                            <a:pt x="0" y="5016406"/>
                            <a:pt x="1" y="4977510"/>
                          </a:cubicBezTo>
                          <a:cubicBezTo>
                            <a:pt x="1" y="3367225"/>
                            <a:pt x="0" y="1756941"/>
                            <a:pt x="0" y="146656"/>
                          </a:cubicBezTo>
                          <a:close/>
                        </a:path>
                      </a:pathLst>
                    </a:custGeom>
                    <a:noFill/>
                    <a:ln>
                      <a:solidFill>
                        <a:srgbClr val="FF0000"/>
                      </a:solidFill>
                    </a:ln>
                  </p:spPr>
                  <p:style>
                    <a:lnRef idx="0">
                      <a:scrgbClr r="0" g="0" b="0"/>
                    </a:lnRef>
                    <a:fillRef idx="1">
                      <a:scrgbClr r="0" g="0" b="0"/>
                    </a:fillRef>
                    <a:effectRef idx="0">
                      <a:schemeClr val="accent1">
                        <a:tint val="40000"/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320040" tIns="320040" rIns="320040" bIns="4154793" numCol="1" spcCol="1270" anchor="ctr" anchorCtr="0">
                      <a:noAutofit/>
                    </a:bodyPr>
                    <a:lstStyle/>
                    <a:p>
                      <a:pPr lvl="0" algn="ctr" defTabSz="20002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s-MX" sz="4800" kern="1200" dirty="0">
                        <a:latin typeface="Century Gothic" pitchFamily="34" charset="0"/>
                      </a:endParaRPr>
                    </a:p>
                  </p:txBody>
                </p:sp>
                <p:sp>
                  <p:nvSpPr>
                    <p:cNvPr id="92" name="91 Forma libre"/>
                    <p:cNvSpPr/>
                    <p:nvPr/>
                  </p:nvSpPr>
                  <p:spPr>
                    <a:xfrm>
                      <a:off x="1785943" y="1124745"/>
                      <a:ext cx="1845825" cy="4236824"/>
                    </a:xfrm>
                    <a:custGeom>
                      <a:avLst/>
                      <a:gdLst>
                        <a:gd name="connsiteX0" fmla="*/ 0 w 1845825"/>
                        <a:gd name="connsiteY0" fmla="*/ 184583 h 4236824"/>
                        <a:gd name="connsiteX1" fmla="*/ 54063 w 1845825"/>
                        <a:gd name="connsiteY1" fmla="*/ 54063 h 4236824"/>
                        <a:gd name="connsiteX2" fmla="*/ 184583 w 1845825"/>
                        <a:gd name="connsiteY2" fmla="*/ 0 h 4236824"/>
                        <a:gd name="connsiteX3" fmla="*/ 1661242 w 1845825"/>
                        <a:gd name="connsiteY3" fmla="*/ 0 h 4236824"/>
                        <a:gd name="connsiteX4" fmla="*/ 1791762 w 1845825"/>
                        <a:gd name="connsiteY4" fmla="*/ 54063 h 4236824"/>
                        <a:gd name="connsiteX5" fmla="*/ 1845825 w 1845825"/>
                        <a:gd name="connsiteY5" fmla="*/ 184583 h 4236824"/>
                        <a:gd name="connsiteX6" fmla="*/ 1845825 w 1845825"/>
                        <a:gd name="connsiteY6" fmla="*/ 4052241 h 4236824"/>
                        <a:gd name="connsiteX7" fmla="*/ 1791762 w 1845825"/>
                        <a:gd name="connsiteY7" fmla="*/ 4182761 h 4236824"/>
                        <a:gd name="connsiteX8" fmla="*/ 1661242 w 1845825"/>
                        <a:gd name="connsiteY8" fmla="*/ 4236824 h 4236824"/>
                        <a:gd name="connsiteX9" fmla="*/ 184583 w 1845825"/>
                        <a:gd name="connsiteY9" fmla="*/ 4236824 h 4236824"/>
                        <a:gd name="connsiteX10" fmla="*/ 54063 w 1845825"/>
                        <a:gd name="connsiteY10" fmla="*/ 4182761 h 4236824"/>
                        <a:gd name="connsiteX11" fmla="*/ 0 w 1845825"/>
                        <a:gd name="connsiteY11" fmla="*/ 4052241 h 4236824"/>
                        <a:gd name="connsiteX12" fmla="*/ 0 w 1845825"/>
                        <a:gd name="connsiteY12" fmla="*/ 184583 h 42368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845825" h="4236824">
                          <a:moveTo>
                            <a:pt x="0" y="184583"/>
                          </a:moveTo>
                          <a:cubicBezTo>
                            <a:pt x="0" y="135629"/>
                            <a:pt x="19447" y="88679"/>
                            <a:pt x="54063" y="54063"/>
                          </a:cubicBezTo>
                          <a:cubicBezTo>
                            <a:pt x="88679" y="19447"/>
                            <a:pt x="135629" y="0"/>
                            <a:pt x="184583" y="0"/>
                          </a:cubicBezTo>
                          <a:lnTo>
                            <a:pt x="1661242" y="0"/>
                          </a:lnTo>
                          <a:cubicBezTo>
                            <a:pt x="1710196" y="0"/>
                            <a:pt x="1757146" y="19447"/>
                            <a:pt x="1791762" y="54063"/>
                          </a:cubicBezTo>
                          <a:cubicBezTo>
                            <a:pt x="1826378" y="88679"/>
                            <a:pt x="1845825" y="135629"/>
                            <a:pt x="1845825" y="184583"/>
                          </a:cubicBezTo>
                          <a:lnTo>
                            <a:pt x="1845825" y="4052241"/>
                          </a:lnTo>
                          <a:cubicBezTo>
                            <a:pt x="1845825" y="4101195"/>
                            <a:pt x="1826378" y="4148145"/>
                            <a:pt x="1791762" y="4182761"/>
                          </a:cubicBezTo>
                          <a:cubicBezTo>
                            <a:pt x="1757146" y="4217377"/>
                            <a:pt x="1710197" y="4236824"/>
                            <a:pt x="1661242" y="4236824"/>
                          </a:cubicBezTo>
                          <a:lnTo>
                            <a:pt x="184583" y="4236824"/>
                          </a:lnTo>
                          <a:cubicBezTo>
                            <a:pt x="135629" y="4236824"/>
                            <a:pt x="88679" y="4217377"/>
                            <a:pt x="54063" y="4182761"/>
                          </a:cubicBezTo>
                          <a:cubicBezTo>
                            <a:pt x="19447" y="4148145"/>
                            <a:pt x="0" y="4101195"/>
                            <a:pt x="0" y="4052241"/>
                          </a:cubicBezTo>
                          <a:lnTo>
                            <a:pt x="0" y="184583"/>
                          </a:lnTo>
                          <a:close/>
                        </a:path>
                      </a:pathLst>
                    </a:custGeom>
                    <a:noFill/>
                    <a:ln>
                      <a:solidFill>
                        <a:srgbClr val="FF0000"/>
                      </a:solidFill>
                    </a:ln>
                  </p:spPr>
                  <p:style>
                    <a:lnRef idx="0">
                      <a:scrgbClr r="0" g="0" b="0"/>
                    </a:lnRef>
                    <a:fillRef idx="1">
                      <a:scrgbClr r="0" g="0" b="0"/>
                    </a:fillRef>
                    <a:effectRef idx="0">
                      <a:schemeClr val="accent1">
                        <a:tint val="40000"/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64008" tIns="64008" rIns="64008" bIns="3419323" numCol="1" spcCol="1270" anchor="ctr" anchorCtr="0">
                      <a:noAutofit/>
                    </a:bodyPr>
                    <a:lstStyle/>
                    <a:p>
                      <a:pPr lvl="0" algn="ctr" defTabSz="4000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s-MX" sz="1000" kern="1200" dirty="0">
                        <a:latin typeface="Century Gothic" pitchFamily="34" charset="0"/>
                      </a:endParaRPr>
                    </a:p>
                  </p:txBody>
                </p:sp>
                <p:sp>
                  <p:nvSpPr>
                    <p:cNvPr id="94" name="93 Forma libre"/>
                    <p:cNvSpPr/>
                    <p:nvPr/>
                  </p:nvSpPr>
                  <p:spPr>
                    <a:xfrm>
                      <a:off x="238488" y="3414374"/>
                      <a:ext cx="1020167" cy="510083"/>
                    </a:xfrm>
                    <a:custGeom>
                      <a:avLst/>
                      <a:gdLst>
                        <a:gd name="connsiteX0" fmla="*/ 0 w 1020167"/>
                        <a:gd name="connsiteY0" fmla="*/ 51008 h 510083"/>
                        <a:gd name="connsiteX1" fmla="*/ 14940 w 1020167"/>
                        <a:gd name="connsiteY1" fmla="*/ 14940 h 510083"/>
                        <a:gd name="connsiteX2" fmla="*/ 51008 w 1020167"/>
                        <a:gd name="connsiteY2" fmla="*/ 0 h 510083"/>
                        <a:gd name="connsiteX3" fmla="*/ 969159 w 1020167"/>
                        <a:gd name="connsiteY3" fmla="*/ 0 h 510083"/>
                        <a:gd name="connsiteX4" fmla="*/ 1005227 w 1020167"/>
                        <a:gd name="connsiteY4" fmla="*/ 14940 h 510083"/>
                        <a:gd name="connsiteX5" fmla="*/ 1020167 w 1020167"/>
                        <a:gd name="connsiteY5" fmla="*/ 51008 h 510083"/>
                        <a:gd name="connsiteX6" fmla="*/ 1020167 w 1020167"/>
                        <a:gd name="connsiteY6" fmla="*/ 459075 h 510083"/>
                        <a:gd name="connsiteX7" fmla="*/ 1005227 w 1020167"/>
                        <a:gd name="connsiteY7" fmla="*/ 495143 h 510083"/>
                        <a:gd name="connsiteX8" fmla="*/ 969159 w 1020167"/>
                        <a:gd name="connsiteY8" fmla="*/ 510083 h 510083"/>
                        <a:gd name="connsiteX9" fmla="*/ 51008 w 1020167"/>
                        <a:gd name="connsiteY9" fmla="*/ 510083 h 510083"/>
                        <a:gd name="connsiteX10" fmla="*/ 14940 w 1020167"/>
                        <a:gd name="connsiteY10" fmla="*/ 495143 h 510083"/>
                        <a:gd name="connsiteX11" fmla="*/ 0 w 1020167"/>
                        <a:gd name="connsiteY11" fmla="*/ 459075 h 510083"/>
                        <a:gd name="connsiteX12" fmla="*/ 0 w 1020167"/>
                        <a:gd name="connsiteY12" fmla="*/ 51008 h 5100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020167" h="510083">
                          <a:moveTo>
                            <a:pt x="0" y="51008"/>
                          </a:moveTo>
                          <a:cubicBezTo>
                            <a:pt x="0" y="37480"/>
                            <a:pt x="5374" y="24506"/>
                            <a:pt x="14940" y="14940"/>
                          </a:cubicBezTo>
                          <a:cubicBezTo>
                            <a:pt x="24506" y="5374"/>
                            <a:pt x="37480" y="0"/>
                            <a:pt x="51008" y="0"/>
                          </a:cubicBezTo>
                          <a:lnTo>
                            <a:pt x="969159" y="0"/>
                          </a:lnTo>
                          <a:cubicBezTo>
                            <a:pt x="982687" y="0"/>
                            <a:pt x="995661" y="5374"/>
                            <a:pt x="1005227" y="14940"/>
                          </a:cubicBezTo>
                          <a:cubicBezTo>
                            <a:pt x="1014793" y="24506"/>
                            <a:pt x="1020167" y="37480"/>
                            <a:pt x="1020167" y="51008"/>
                          </a:cubicBezTo>
                          <a:lnTo>
                            <a:pt x="1020167" y="459075"/>
                          </a:lnTo>
                          <a:cubicBezTo>
                            <a:pt x="1020167" y="472603"/>
                            <a:pt x="1014793" y="485577"/>
                            <a:pt x="1005227" y="495143"/>
                          </a:cubicBezTo>
                          <a:cubicBezTo>
                            <a:pt x="995661" y="504709"/>
                            <a:pt x="982687" y="510083"/>
                            <a:pt x="969159" y="510083"/>
                          </a:cubicBezTo>
                          <a:lnTo>
                            <a:pt x="51008" y="510083"/>
                          </a:lnTo>
                          <a:cubicBezTo>
                            <a:pt x="37480" y="510083"/>
                            <a:pt x="24506" y="504709"/>
                            <a:pt x="14940" y="495143"/>
                          </a:cubicBezTo>
                          <a:cubicBezTo>
                            <a:pt x="5374" y="485577"/>
                            <a:pt x="0" y="472603"/>
                            <a:pt x="0" y="459075"/>
                          </a:cubicBezTo>
                          <a:lnTo>
                            <a:pt x="0" y="51008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2">
                      <a:scrgbClr r="0" g="0" b="0"/>
                    </a:lnRef>
                    <a:fillRef idx="1">
                      <a:scrgbClr r="0" g="0" b="0"/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20655" tIns="20655" rIns="20655" bIns="20655" numCol="1" spcCol="1270" anchor="ctr" anchorCtr="0">
                      <a:noAutofit/>
                    </a:bodyPr>
                    <a:lstStyle/>
                    <a:p>
                      <a:pPr lvl="0" algn="ctr" defTabSz="4000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s-MX" sz="1000" kern="12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p:txBody>
                </p:sp>
                <p:sp>
                  <p:nvSpPr>
                    <p:cNvPr id="95" name="94 Forma libre"/>
                    <p:cNvSpPr/>
                    <p:nvPr/>
                  </p:nvSpPr>
                  <p:spPr>
                    <a:xfrm rot="17317872">
                      <a:off x="488207" y="2589093"/>
                      <a:ext cx="2264276" cy="15029"/>
                    </a:xfrm>
                    <a:custGeom>
                      <a:avLst/>
                      <a:gdLst>
                        <a:gd name="connsiteX0" fmla="*/ 0 w 2264276"/>
                        <a:gd name="connsiteY0" fmla="*/ 7514 h 15029"/>
                        <a:gd name="connsiteX1" fmla="*/ 2264276 w 2264276"/>
                        <a:gd name="connsiteY1" fmla="*/ 7514 h 150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264276" h="15029">
                          <a:moveTo>
                            <a:pt x="0" y="7514"/>
                          </a:moveTo>
                          <a:lnTo>
                            <a:pt x="2264276" y="7514"/>
                          </a:lnTo>
                        </a:path>
                      </a:pathLst>
                    </a:custGeom>
                    <a:noFill/>
                    <a:ln>
                      <a:solidFill>
                        <a:srgbClr val="FF0000"/>
                      </a:solidFill>
                    </a:ln>
                    <a:effectLst>
                      <a:outerShdw blurRad="76200" dist="12700" dir="8100000" sy="-23000" kx="800400" algn="br" rotWithShape="0">
                        <a:prstClr val="black">
                          <a:alpha val="20000"/>
                        </a:prstClr>
                      </a:outerShdw>
                    </a:effectLst>
                  </p:spPr>
                  <p:style>
                    <a:lnRef idx="2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1088231" tIns="-49092" rIns="1088231" bIns="-49093" numCol="1" spcCol="1270" anchor="ctr" anchorCtr="0">
                      <a:noAutofit/>
                    </a:bodyPr>
                    <a:lstStyle/>
                    <a:p>
                      <a:pPr lvl="0" algn="ctr" defTabSz="3556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s-MX" sz="900" kern="1200"/>
                    </a:p>
                  </p:txBody>
                </p:sp>
                <p:sp>
                  <p:nvSpPr>
                    <p:cNvPr id="96" name="95 Forma libre"/>
                    <p:cNvSpPr/>
                    <p:nvPr/>
                  </p:nvSpPr>
                  <p:spPr>
                    <a:xfrm>
                      <a:off x="1982036" y="1268758"/>
                      <a:ext cx="1506736" cy="510083"/>
                    </a:xfrm>
                    <a:custGeom>
                      <a:avLst/>
                      <a:gdLst>
                        <a:gd name="connsiteX0" fmla="*/ 0 w 1506736"/>
                        <a:gd name="connsiteY0" fmla="*/ 51008 h 510083"/>
                        <a:gd name="connsiteX1" fmla="*/ 14940 w 1506736"/>
                        <a:gd name="connsiteY1" fmla="*/ 14940 h 510083"/>
                        <a:gd name="connsiteX2" fmla="*/ 51008 w 1506736"/>
                        <a:gd name="connsiteY2" fmla="*/ 0 h 510083"/>
                        <a:gd name="connsiteX3" fmla="*/ 1455728 w 1506736"/>
                        <a:gd name="connsiteY3" fmla="*/ 0 h 510083"/>
                        <a:gd name="connsiteX4" fmla="*/ 1491796 w 1506736"/>
                        <a:gd name="connsiteY4" fmla="*/ 14940 h 510083"/>
                        <a:gd name="connsiteX5" fmla="*/ 1506736 w 1506736"/>
                        <a:gd name="connsiteY5" fmla="*/ 51008 h 510083"/>
                        <a:gd name="connsiteX6" fmla="*/ 1506736 w 1506736"/>
                        <a:gd name="connsiteY6" fmla="*/ 459075 h 510083"/>
                        <a:gd name="connsiteX7" fmla="*/ 1491796 w 1506736"/>
                        <a:gd name="connsiteY7" fmla="*/ 495143 h 510083"/>
                        <a:gd name="connsiteX8" fmla="*/ 1455728 w 1506736"/>
                        <a:gd name="connsiteY8" fmla="*/ 510083 h 510083"/>
                        <a:gd name="connsiteX9" fmla="*/ 51008 w 1506736"/>
                        <a:gd name="connsiteY9" fmla="*/ 510083 h 510083"/>
                        <a:gd name="connsiteX10" fmla="*/ 14940 w 1506736"/>
                        <a:gd name="connsiteY10" fmla="*/ 495143 h 510083"/>
                        <a:gd name="connsiteX11" fmla="*/ 0 w 1506736"/>
                        <a:gd name="connsiteY11" fmla="*/ 459075 h 510083"/>
                        <a:gd name="connsiteX12" fmla="*/ 0 w 1506736"/>
                        <a:gd name="connsiteY12" fmla="*/ 51008 h 5100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506736" h="510083">
                          <a:moveTo>
                            <a:pt x="0" y="51008"/>
                          </a:moveTo>
                          <a:cubicBezTo>
                            <a:pt x="0" y="37480"/>
                            <a:pt x="5374" y="24506"/>
                            <a:pt x="14940" y="14940"/>
                          </a:cubicBezTo>
                          <a:cubicBezTo>
                            <a:pt x="24506" y="5374"/>
                            <a:pt x="37480" y="0"/>
                            <a:pt x="51008" y="0"/>
                          </a:cubicBezTo>
                          <a:lnTo>
                            <a:pt x="1455728" y="0"/>
                          </a:lnTo>
                          <a:cubicBezTo>
                            <a:pt x="1469256" y="0"/>
                            <a:pt x="1482230" y="5374"/>
                            <a:pt x="1491796" y="14940"/>
                          </a:cubicBezTo>
                          <a:cubicBezTo>
                            <a:pt x="1501362" y="24506"/>
                            <a:pt x="1506736" y="37480"/>
                            <a:pt x="1506736" y="51008"/>
                          </a:cubicBezTo>
                          <a:lnTo>
                            <a:pt x="1506736" y="459075"/>
                          </a:lnTo>
                          <a:cubicBezTo>
                            <a:pt x="1506736" y="472603"/>
                            <a:pt x="1501362" y="485577"/>
                            <a:pt x="1491796" y="495143"/>
                          </a:cubicBezTo>
                          <a:cubicBezTo>
                            <a:pt x="1482230" y="504709"/>
                            <a:pt x="1469256" y="510083"/>
                            <a:pt x="1455728" y="510083"/>
                          </a:cubicBezTo>
                          <a:lnTo>
                            <a:pt x="51008" y="510083"/>
                          </a:lnTo>
                          <a:cubicBezTo>
                            <a:pt x="37480" y="510083"/>
                            <a:pt x="24506" y="504709"/>
                            <a:pt x="14940" y="495143"/>
                          </a:cubicBezTo>
                          <a:cubicBezTo>
                            <a:pt x="5374" y="485577"/>
                            <a:pt x="0" y="472603"/>
                            <a:pt x="0" y="459075"/>
                          </a:cubicBezTo>
                          <a:lnTo>
                            <a:pt x="0" y="51008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2">
                      <a:scrgbClr r="0" g="0" b="0"/>
                    </a:lnRef>
                    <a:fillRef idx="1">
                      <a:scrgbClr r="0" g="0" b="0"/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20655" tIns="20655" rIns="20655" bIns="20655" numCol="1" spcCol="1270" anchor="ctr" anchorCtr="0">
                      <a:noAutofit/>
                    </a:bodyPr>
                    <a:lstStyle/>
                    <a:p>
                      <a:pPr lvl="0" algn="ctr" defTabSz="4000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MX" sz="1000" b="1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EJE 1. Equidad e inclusión social para el desarrollo humano</a:t>
                      </a:r>
                      <a:endParaRPr lang="es-MX" sz="1000" b="1" kern="12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p:txBody>
                </p:sp>
                <p:sp>
                  <p:nvSpPr>
                    <p:cNvPr id="97" name="96 Forma libre"/>
                    <p:cNvSpPr/>
                    <p:nvPr/>
                  </p:nvSpPr>
                  <p:spPr>
                    <a:xfrm>
                      <a:off x="3488772" y="1516285"/>
                      <a:ext cx="564009" cy="15029"/>
                    </a:xfrm>
                    <a:custGeom>
                      <a:avLst/>
                      <a:gdLst>
                        <a:gd name="connsiteX0" fmla="*/ 0 w 564009"/>
                        <a:gd name="connsiteY0" fmla="*/ 7514 h 15029"/>
                        <a:gd name="connsiteX1" fmla="*/ 564009 w 564009"/>
                        <a:gd name="connsiteY1" fmla="*/ 7514 h 150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64009" h="15029">
                          <a:moveTo>
                            <a:pt x="0" y="7514"/>
                          </a:moveTo>
                          <a:lnTo>
                            <a:pt x="564009" y="7514"/>
                          </a:lnTo>
                        </a:path>
                      </a:pathLst>
                    </a:custGeom>
                    <a:noFill/>
                    <a:ln>
                      <a:solidFill>
                        <a:srgbClr val="FF0000"/>
                      </a:solidFill>
                    </a:ln>
                    <a:effectLst>
                      <a:outerShdw blurRad="76200" dist="12700" dir="8100000" sy="-23000" kx="800400" algn="br" rotWithShape="0">
                        <a:prstClr val="black">
                          <a:alpha val="20000"/>
                        </a:prstClr>
                      </a:outerShdw>
                    </a:effectLst>
                  </p:spPr>
                  <p:style>
                    <a:lnRef idx="2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280604" tIns="-6585" rIns="280605" bIns="-6586" numCol="1" spcCol="1270" anchor="ctr" anchorCtr="0">
                      <a:noAutofit/>
                    </a:bodyPr>
                    <a:lstStyle/>
                    <a:p>
                      <a:pPr lvl="0" algn="ctr" defTabSz="2222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s-MX" sz="600" kern="1200"/>
                    </a:p>
                  </p:txBody>
                </p:sp>
                <p:sp>
                  <p:nvSpPr>
                    <p:cNvPr id="98" name="97 Forma libre"/>
                    <p:cNvSpPr/>
                    <p:nvPr/>
                  </p:nvSpPr>
                  <p:spPr>
                    <a:xfrm>
                      <a:off x="3908765" y="1268758"/>
                      <a:ext cx="1133377" cy="510083"/>
                    </a:xfrm>
                    <a:custGeom>
                      <a:avLst/>
                      <a:gdLst>
                        <a:gd name="connsiteX0" fmla="*/ 0 w 1020167"/>
                        <a:gd name="connsiteY0" fmla="*/ 51008 h 510083"/>
                        <a:gd name="connsiteX1" fmla="*/ 14940 w 1020167"/>
                        <a:gd name="connsiteY1" fmla="*/ 14940 h 510083"/>
                        <a:gd name="connsiteX2" fmla="*/ 51008 w 1020167"/>
                        <a:gd name="connsiteY2" fmla="*/ 0 h 510083"/>
                        <a:gd name="connsiteX3" fmla="*/ 969159 w 1020167"/>
                        <a:gd name="connsiteY3" fmla="*/ 0 h 510083"/>
                        <a:gd name="connsiteX4" fmla="*/ 1005227 w 1020167"/>
                        <a:gd name="connsiteY4" fmla="*/ 14940 h 510083"/>
                        <a:gd name="connsiteX5" fmla="*/ 1020167 w 1020167"/>
                        <a:gd name="connsiteY5" fmla="*/ 51008 h 510083"/>
                        <a:gd name="connsiteX6" fmla="*/ 1020167 w 1020167"/>
                        <a:gd name="connsiteY6" fmla="*/ 459075 h 510083"/>
                        <a:gd name="connsiteX7" fmla="*/ 1005227 w 1020167"/>
                        <a:gd name="connsiteY7" fmla="*/ 495143 h 510083"/>
                        <a:gd name="connsiteX8" fmla="*/ 969159 w 1020167"/>
                        <a:gd name="connsiteY8" fmla="*/ 510083 h 510083"/>
                        <a:gd name="connsiteX9" fmla="*/ 51008 w 1020167"/>
                        <a:gd name="connsiteY9" fmla="*/ 510083 h 510083"/>
                        <a:gd name="connsiteX10" fmla="*/ 14940 w 1020167"/>
                        <a:gd name="connsiteY10" fmla="*/ 495143 h 510083"/>
                        <a:gd name="connsiteX11" fmla="*/ 0 w 1020167"/>
                        <a:gd name="connsiteY11" fmla="*/ 459075 h 510083"/>
                        <a:gd name="connsiteX12" fmla="*/ 0 w 1020167"/>
                        <a:gd name="connsiteY12" fmla="*/ 51008 h 5100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020167" h="510083">
                          <a:moveTo>
                            <a:pt x="0" y="51008"/>
                          </a:moveTo>
                          <a:cubicBezTo>
                            <a:pt x="0" y="37480"/>
                            <a:pt x="5374" y="24506"/>
                            <a:pt x="14940" y="14940"/>
                          </a:cubicBezTo>
                          <a:cubicBezTo>
                            <a:pt x="24506" y="5374"/>
                            <a:pt x="37480" y="0"/>
                            <a:pt x="51008" y="0"/>
                          </a:cubicBezTo>
                          <a:lnTo>
                            <a:pt x="969159" y="0"/>
                          </a:lnTo>
                          <a:cubicBezTo>
                            <a:pt x="982687" y="0"/>
                            <a:pt x="995661" y="5374"/>
                            <a:pt x="1005227" y="14940"/>
                          </a:cubicBezTo>
                          <a:cubicBezTo>
                            <a:pt x="1014793" y="24506"/>
                            <a:pt x="1020167" y="37480"/>
                            <a:pt x="1020167" y="51008"/>
                          </a:cubicBezTo>
                          <a:lnTo>
                            <a:pt x="1020167" y="459075"/>
                          </a:lnTo>
                          <a:cubicBezTo>
                            <a:pt x="1020167" y="472603"/>
                            <a:pt x="1014793" y="485577"/>
                            <a:pt x="1005227" y="495143"/>
                          </a:cubicBezTo>
                          <a:cubicBezTo>
                            <a:pt x="995661" y="504709"/>
                            <a:pt x="982687" y="510083"/>
                            <a:pt x="969159" y="510083"/>
                          </a:cubicBezTo>
                          <a:lnTo>
                            <a:pt x="51008" y="510083"/>
                          </a:lnTo>
                          <a:cubicBezTo>
                            <a:pt x="37480" y="510083"/>
                            <a:pt x="24506" y="504709"/>
                            <a:pt x="14940" y="495143"/>
                          </a:cubicBezTo>
                          <a:cubicBezTo>
                            <a:pt x="5374" y="485577"/>
                            <a:pt x="0" y="472603"/>
                            <a:pt x="0" y="459075"/>
                          </a:cubicBezTo>
                          <a:lnTo>
                            <a:pt x="0" y="51008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2">
                      <a:scrgbClr r="0" g="0" b="0"/>
                    </a:lnRef>
                    <a:fillRef idx="1">
                      <a:scrgbClr r="0" g="0" b="0"/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20655" tIns="20655" rIns="20655" bIns="20655" numCol="1" spcCol="1270" anchor="ctr" anchorCtr="0">
                      <a:noAutofit/>
                    </a:bodyPr>
                    <a:lstStyle/>
                    <a:p>
                      <a:pPr lvl="0" algn="ctr" defTabSz="4000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MX" sz="1000" b="1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1.  Discriminación y derechos humanos.</a:t>
                      </a:r>
                      <a:endParaRPr lang="es-MX" sz="1000" b="1" kern="12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p:txBody>
                </p:sp>
                <p:sp>
                  <p:nvSpPr>
                    <p:cNvPr id="99" name="98 Forma libre"/>
                    <p:cNvSpPr/>
                    <p:nvPr/>
                  </p:nvSpPr>
                  <p:spPr>
                    <a:xfrm>
                      <a:off x="5072949" y="1516285"/>
                      <a:ext cx="365444" cy="15029"/>
                    </a:xfrm>
                    <a:custGeom>
                      <a:avLst/>
                      <a:gdLst>
                        <a:gd name="connsiteX0" fmla="*/ 0 w 365444"/>
                        <a:gd name="connsiteY0" fmla="*/ 7514 h 15029"/>
                        <a:gd name="connsiteX1" fmla="*/ 365444 w 365444"/>
                        <a:gd name="connsiteY1" fmla="*/ 7514 h 150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65444" h="15029">
                          <a:moveTo>
                            <a:pt x="0" y="7514"/>
                          </a:moveTo>
                          <a:lnTo>
                            <a:pt x="365444" y="7514"/>
                          </a:lnTo>
                        </a:path>
                      </a:pathLst>
                    </a:custGeom>
                    <a:noFill/>
                    <a:ln>
                      <a:solidFill>
                        <a:srgbClr val="FF0000"/>
                      </a:solidFill>
                    </a:ln>
                    <a:effectLst>
                      <a:outerShdw blurRad="76200" dist="12700" dir="8100000" sy="-23000" kx="800400" algn="br" rotWithShape="0">
                        <a:prstClr val="black">
                          <a:alpha val="20000"/>
                        </a:prstClr>
                      </a:outerShdw>
                    </a:effectLst>
                  </p:spPr>
                  <p:style>
                    <a:lnRef idx="2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186286" tIns="-1621" rIns="186286" bIns="-1622" numCol="1" spcCol="1270" anchor="ctr" anchorCtr="0">
                      <a:noAutofit/>
                    </a:bodyPr>
                    <a:lstStyle/>
                    <a:p>
                      <a:pPr lvl="0" algn="ctr" defTabSz="2222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s-MX" sz="600" kern="1200"/>
                    </a:p>
                  </p:txBody>
                </p:sp>
                <p:sp>
                  <p:nvSpPr>
                    <p:cNvPr id="100" name="99 Forma libre"/>
                    <p:cNvSpPr/>
                    <p:nvPr/>
                  </p:nvSpPr>
                  <p:spPr>
                    <a:xfrm>
                      <a:off x="5438393" y="1268758"/>
                      <a:ext cx="1145698" cy="510083"/>
                    </a:xfrm>
                    <a:custGeom>
                      <a:avLst/>
                      <a:gdLst>
                        <a:gd name="connsiteX0" fmla="*/ 0 w 1145698"/>
                        <a:gd name="connsiteY0" fmla="*/ 85016 h 510083"/>
                        <a:gd name="connsiteX1" fmla="*/ 24901 w 1145698"/>
                        <a:gd name="connsiteY1" fmla="*/ 24901 h 510083"/>
                        <a:gd name="connsiteX2" fmla="*/ 85016 w 1145698"/>
                        <a:gd name="connsiteY2" fmla="*/ 0 h 510083"/>
                        <a:gd name="connsiteX3" fmla="*/ 1060682 w 1145698"/>
                        <a:gd name="connsiteY3" fmla="*/ 0 h 510083"/>
                        <a:gd name="connsiteX4" fmla="*/ 1120797 w 1145698"/>
                        <a:gd name="connsiteY4" fmla="*/ 24901 h 510083"/>
                        <a:gd name="connsiteX5" fmla="*/ 1145698 w 1145698"/>
                        <a:gd name="connsiteY5" fmla="*/ 85016 h 510083"/>
                        <a:gd name="connsiteX6" fmla="*/ 1145698 w 1145698"/>
                        <a:gd name="connsiteY6" fmla="*/ 425067 h 510083"/>
                        <a:gd name="connsiteX7" fmla="*/ 1120797 w 1145698"/>
                        <a:gd name="connsiteY7" fmla="*/ 485182 h 510083"/>
                        <a:gd name="connsiteX8" fmla="*/ 1060682 w 1145698"/>
                        <a:gd name="connsiteY8" fmla="*/ 510083 h 510083"/>
                        <a:gd name="connsiteX9" fmla="*/ 85016 w 1145698"/>
                        <a:gd name="connsiteY9" fmla="*/ 510083 h 510083"/>
                        <a:gd name="connsiteX10" fmla="*/ 24901 w 1145698"/>
                        <a:gd name="connsiteY10" fmla="*/ 485182 h 510083"/>
                        <a:gd name="connsiteX11" fmla="*/ 0 w 1145698"/>
                        <a:gd name="connsiteY11" fmla="*/ 425067 h 510083"/>
                        <a:gd name="connsiteX12" fmla="*/ 0 w 1145698"/>
                        <a:gd name="connsiteY12" fmla="*/ 85016 h 5100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145698" h="510083">
                          <a:moveTo>
                            <a:pt x="0" y="85016"/>
                          </a:moveTo>
                          <a:cubicBezTo>
                            <a:pt x="0" y="62468"/>
                            <a:pt x="8957" y="40844"/>
                            <a:pt x="24901" y="24901"/>
                          </a:cubicBezTo>
                          <a:cubicBezTo>
                            <a:pt x="40845" y="8957"/>
                            <a:pt x="62469" y="0"/>
                            <a:pt x="85016" y="0"/>
                          </a:cubicBezTo>
                          <a:lnTo>
                            <a:pt x="1060682" y="0"/>
                          </a:lnTo>
                          <a:cubicBezTo>
                            <a:pt x="1083230" y="0"/>
                            <a:pt x="1104854" y="8957"/>
                            <a:pt x="1120797" y="24901"/>
                          </a:cubicBezTo>
                          <a:cubicBezTo>
                            <a:pt x="1136741" y="40845"/>
                            <a:pt x="1145698" y="62469"/>
                            <a:pt x="1145698" y="85016"/>
                          </a:cubicBezTo>
                          <a:lnTo>
                            <a:pt x="1145698" y="425067"/>
                          </a:lnTo>
                          <a:cubicBezTo>
                            <a:pt x="1145698" y="447615"/>
                            <a:pt x="1136741" y="469239"/>
                            <a:pt x="1120797" y="485182"/>
                          </a:cubicBezTo>
                          <a:cubicBezTo>
                            <a:pt x="1104853" y="501126"/>
                            <a:pt x="1083229" y="510083"/>
                            <a:pt x="1060682" y="510083"/>
                          </a:cubicBezTo>
                          <a:lnTo>
                            <a:pt x="85016" y="510083"/>
                          </a:lnTo>
                          <a:cubicBezTo>
                            <a:pt x="62468" y="510083"/>
                            <a:pt x="40844" y="501126"/>
                            <a:pt x="24901" y="485182"/>
                          </a:cubicBezTo>
                          <a:cubicBezTo>
                            <a:pt x="8957" y="469238"/>
                            <a:pt x="0" y="447614"/>
                            <a:pt x="0" y="425067"/>
                          </a:cubicBezTo>
                          <a:lnTo>
                            <a:pt x="0" y="8501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2">
                      <a:scrgbClr r="0" g="0" b="0"/>
                    </a:lnRef>
                    <a:fillRef idx="1">
                      <a:scrgbClr r="0" g="0" b="0"/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30615" tIns="30615" rIns="30615" bIns="30615" numCol="1" spcCol="1270" anchor="ctr" anchorCtr="0">
                      <a:noAutofit/>
                    </a:bodyPr>
                    <a:lstStyle/>
                    <a:p>
                      <a:pPr lvl="0" algn="ctr" defTabSz="4000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MX" sz="1000" b="1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Desarrollo social</a:t>
                      </a:r>
                      <a:endParaRPr lang="es-MX" sz="1000" b="1" kern="12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p:txBody>
                </p:sp>
                <p:sp>
                  <p:nvSpPr>
                    <p:cNvPr id="101" name="100 Forma libre"/>
                    <p:cNvSpPr/>
                    <p:nvPr/>
                  </p:nvSpPr>
                  <p:spPr>
                    <a:xfrm rot="17926521">
                      <a:off x="879525" y="3021142"/>
                      <a:ext cx="1462063" cy="15029"/>
                    </a:xfrm>
                    <a:custGeom>
                      <a:avLst/>
                      <a:gdLst>
                        <a:gd name="connsiteX0" fmla="*/ 0 w 1462063"/>
                        <a:gd name="connsiteY0" fmla="*/ 7514 h 15029"/>
                        <a:gd name="connsiteX1" fmla="*/ 1462063 w 1462063"/>
                        <a:gd name="connsiteY1" fmla="*/ 7514 h 150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62063" h="15029">
                          <a:moveTo>
                            <a:pt x="0" y="7514"/>
                          </a:moveTo>
                          <a:lnTo>
                            <a:pt x="1462063" y="7514"/>
                          </a:lnTo>
                        </a:path>
                      </a:pathLst>
                    </a:custGeom>
                    <a:noFill/>
                    <a:ln>
                      <a:solidFill>
                        <a:srgbClr val="FF0000"/>
                      </a:solidFill>
                    </a:ln>
                    <a:effectLst>
                      <a:outerShdw blurRad="76200" dist="12700" dir="8100000" sy="-23000" kx="800400" algn="br" rotWithShape="0">
                        <a:prstClr val="black">
                          <a:alpha val="20000"/>
                        </a:prstClr>
                      </a:outerShdw>
                    </a:effectLst>
                  </p:spPr>
                  <p:style>
                    <a:lnRef idx="2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707179" tIns="-29037" rIns="707180" bIns="-29038" numCol="1" spcCol="1270" anchor="ctr" anchorCtr="0">
                      <a:noAutofit/>
                    </a:bodyPr>
                    <a:lstStyle/>
                    <a:p>
                      <a:pPr lvl="0" algn="ctr" defTabSz="2222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s-MX" sz="600" kern="1200"/>
                    </a:p>
                  </p:txBody>
                </p:sp>
                <p:sp>
                  <p:nvSpPr>
                    <p:cNvPr id="102" name="101 Forma libre"/>
                    <p:cNvSpPr/>
                    <p:nvPr/>
                  </p:nvSpPr>
                  <p:spPr>
                    <a:xfrm>
                      <a:off x="1962459" y="2132855"/>
                      <a:ext cx="1526313" cy="510083"/>
                    </a:xfrm>
                    <a:custGeom>
                      <a:avLst/>
                      <a:gdLst>
                        <a:gd name="connsiteX0" fmla="*/ 0 w 1526313"/>
                        <a:gd name="connsiteY0" fmla="*/ 51008 h 510083"/>
                        <a:gd name="connsiteX1" fmla="*/ 14940 w 1526313"/>
                        <a:gd name="connsiteY1" fmla="*/ 14940 h 510083"/>
                        <a:gd name="connsiteX2" fmla="*/ 51008 w 1526313"/>
                        <a:gd name="connsiteY2" fmla="*/ 0 h 510083"/>
                        <a:gd name="connsiteX3" fmla="*/ 1475305 w 1526313"/>
                        <a:gd name="connsiteY3" fmla="*/ 0 h 510083"/>
                        <a:gd name="connsiteX4" fmla="*/ 1511373 w 1526313"/>
                        <a:gd name="connsiteY4" fmla="*/ 14940 h 510083"/>
                        <a:gd name="connsiteX5" fmla="*/ 1526313 w 1526313"/>
                        <a:gd name="connsiteY5" fmla="*/ 51008 h 510083"/>
                        <a:gd name="connsiteX6" fmla="*/ 1526313 w 1526313"/>
                        <a:gd name="connsiteY6" fmla="*/ 459075 h 510083"/>
                        <a:gd name="connsiteX7" fmla="*/ 1511373 w 1526313"/>
                        <a:gd name="connsiteY7" fmla="*/ 495143 h 510083"/>
                        <a:gd name="connsiteX8" fmla="*/ 1475305 w 1526313"/>
                        <a:gd name="connsiteY8" fmla="*/ 510083 h 510083"/>
                        <a:gd name="connsiteX9" fmla="*/ 51008 w 1526313"/>
                        <a:gd name="connsiteY9" fmla="*/ 510083 h 510083"/>
                        <a:gd name="connsiteX10" fmla="*/ 14940 w 1526313"/>
                        <a:gd name="connsiteY10" fmla="*/ 495143 h 510083"/>
                        <a:gd name="connsiteX11" fmla="*/ 0 w 1526313"/>
                        <a:gd name="connsiteY11" fmla="*/ 459075 h 510083"/>
                        <a:gd name="connsiteX12" fmla="*/ 0 w 1526313"/>
                        <a:gd name="connsiteY12" fmla="*/ 51008 h 5100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526313" h="510083">
                          <a:moveTo>
                            <a:pt x="0" y="51008"/>
                          </a:moveTo>
                          <a:cubicBezTo>
                            <a:pt x="0" y="37480"/>
                            <a:pt x="5374" y="24506"/>
                            <a:pt x="14940" y="14940"/>
                          </a:cubicBezTo>
                          <a:cubicBezTo>
                            <a:pt x="24506" y="5374"/>
                            <a:pt x="37480" y="0"/>
                            <a:pt x="51008" y="0"/>
                          </a:cubicBezTo>
                          <a:lnTo>
                            <a:pt x="1475305" y="0"/>
                          </a:lnTo>
                          <a:cubicBezTo>
                            <a:pt x="1488833" y="0"/>
                            <a:pt x="1501807" y="5374"/>
                            <a:pt x="1511373" y="14940"/>
                          </a:cubicBezTo>
                          <a:cubicBezTo>
                            <a:pt x="1520939" y="24506"/>
                            <a:pt x="1526313" y="37480"/>
                            <a:pt x="1526313" y="51008"/>
                          </a:cubicBezTo>
                          <a:lnTo>
                            <a:pt x="1526313" y="459075"/>
                          </a:lnTo>
                          <a:cubicBezTo>
                            <a:pt x="1526313" y="472603"/>
                            <a:pt x="1520939" y="485577"/>
                            <a:pt x="1511373" y="495143"/>
                          </a:cubicBezTo>
                          <a:cubicBezTo>
                            <a:pt x="1501807" y="504709"/>
                            <a:pt x="1488833" y="510083"/>
                            <a:pt x="1475305" y="510083"/>
                          </a:cubicBezTo>
                          <a:lnTo>
                            <a:pt x="51008" y="510083"/>
                          </a:lnTo>
                          <a:cubicBezTo>
                            <a:pt x="37480" y="510083"/>
                            <a:pt x="24506" y="504709"/>
                            <a:pt x="14940" y="495143"/>
                          </a:cubicBezTo>
                          <a:cubicBezTo>
                            <a:pt x="5374" y="485577"/>
                            <a:pt x="0" y="472603"/>
                            <a:pt x="0" y="459075"/>
                          </a:cubicBezTo>
                          <a:lnTo>
                            <a:pt x="0" y="51008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2">
                      <a:scrgbClr r="0" g="0" b="0"/>
                    </a:lnRef>
                    <a:fillRef idx="1">
                      <a:scrgbClr r="0" g="0" b="0"/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20655" tIns="20655" rIns="20655" bIns="20655" numCol="1" spcCol="1270" anchor="ctr" anchorCtr="0">
                      <a:noAutofit/>
                    </a:bodyPr>
                    <a:lstStyle/>
                    <a:p>
                      <a:pPr lvl="0" algn="ctr" defTabSz="4000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MX" sz="1000" b="1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EJE 2. Gobernabilidad, seguridad y protección ciudadana</a:t>
                      </a:r>
                      <a:endParaRPr lang="es-MX" sz="1000" b="1" kern="12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p:txBody>
                </p:sp>
                <p:sp>
                  <p:nvSpPr>
                    <p:cNvPr id="103" name="102 Forma libre"/>
                    <p:cNvSpPr/>
                    <p:nvPr/>
                  </p:nvSpPr>
                  <p:spPr>
                    <a:xfrm>
                      <a:off x="3488772" y="2380382"/>
                      <a:ext cx="564009" cy="15029"/>
                    </a:xfrm>
                    <a:custGeom>
                      <a:avLst/>
                      <a:gdLst>
                        <a:gd name="connsiteX0" fmla="*/ 0 w 564009"/>
                        <a:gd name="connsiteY0" fmla="*/ 7514 h 15029"/>
                        <a:gd name="connsiteX1" fmla="*/ 564009 w 564009"/>
                        <a:gd name="connsiteY1" fmla="*/ 7514 h 150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64009" h="15029">
                          <a:moveTo>
                            <a:pt x="0" y="7514"/>
                          </a:moveTo>
                          <a:lnTo>
                            <a:pt x="564009" y="7514"/>
                          </a:lnTo>
                        </a:path>
                      </a:pathLst>
                    </a:custGeom>
                    <a:noFill/>
                    <a:ln>
                      <a:solidFill>
                        <a:srgbClr val="FF0000"/>
                      </a:solidFill>
                    </a:ln>
                    <a:effectLst>
                      <a:outerShdw blurRad="76200" dist="12700" dir="8100000" sy="-23000" kx="800400" algn="br" rotWithShape="0">
                        <a:prstClr val="black">
                          <a:alpha val="20000"/>
                        </a:prstClr>
                      </a:outerShdw>
                    </a:effectLst>
                  </p:spPr>
                  <p:style>
                    <a:lnRef idx="2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280604" tIns="-6585" rIns="280605" bIns="-6586" numCol="1" spcCol="1270" anchor="ctr" anchorCtr="0">
                      <a:noAutofit/>
                    </a:bodyPr>
                    <a:lstStyle/>
                    <a:p>
                      <a:pPr lvl="0" algn="ctr" defTabSz="2222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s-MX" sz="600" kern="1200"/>
                    </a:p>
                  </p:txBody>
                </p:sp>
                <p:sp>
                  <p:nvSpPr>
                    <p:cNvPr id="104" name="103 Forma libre"/>
                    <p:cNvSpPr/>
                    <p:nvPr/>
                  </p:nvSpPr>
                  <p:spPr>
                    <a:xfrm>
                      <a:off x="3908765" y="2132855"/>
                      <a:ext cx="1020167" cy="510083"/>
                    </a:xfrm>
                    <a:custGeom>
                      <a:avLst/>
                      <a:gdLst>
                        <a:gd name="connsiteX0" fmla="*/ 0 w 1020167"/>
                        <a:gd name="connsiteY0" fmla="*/ 51008 h 510083"/>
                        <a:gd name="connsiteX1" fmla="*/ 14940 w 1020167"/>
                        <a:gd name="connsiteY1" fmla="*/ 14940 h 510083"/>
                        <a:gd name="connsiteX2" fmla="*/ 51008 w 1020167"/>
                        <a:gd name="connsiteY2" fmla="*/ 0 h 510083"/>
                        <a:gd name="connsiteX3" fmla="*/ 969159 w 1020167"/>
                        <a:gd name="connsiteY3" fmla="*/ 0 h 510083"/>
                        <a:gd name="connsiteX4" fmla="*/ 1005227 w 1020167"/>
                        <a:gd name="connsiteY4" fmla="*/ 14940 h 510083"/>
                        <a:gd name="connsiteX5" fmla="*/ 1020167 w 1020167"/>
                        <a:gd name="connsiteY5" fmla="*/ 51008 h 510083"/>
                        <a:gd name="connsiteX6" fmla="*/ 1020167 w 1020167"/>
                        <a:gd name="connsiteY6" fmla="*/ 459075 h 510083"/>
                        <a:gd name="connsiteX7" fmla="*/ 1005227 w 1020167"/>
                        <a:gd name="connsiteY7" fmla="*/ 495143 h 510083"/>
                        <a:gd name="connsiteX8" fmla="*/ 969159 w 1020167"/>
                        <a:gd name="connsiteY8" fmla="*/ 510083 h 510083"/>
                        <a:gd name="connsiteX9" fmla="*/ 51008 w 1020167"/>
                        <a:gd name="connsiteY9" fmla="*/ 510083 h 510083"/>
                        <a:gd name="connsiteX10" fmla="*/ 14940 w 1020167"/>
                        <a:gd name="connsiteY10" fmla="*/ 495143 h 510083"/>
                        <a:gd name="connsiteX11" fmla="*/ 0 w 1020167"/>
                        <a:gd name="connsiteY11" fmla="*/ 459075 h 510083"/>
                        <a:gd name="connsiteX12" fmla="*/ 0 w 1020167"/>
                        <a:gd name="connsiteY12" fmla="*/ 51008 h 5100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020167" h="510083">
                          <a:moveTo>
                            <a:pt x="0" y="51008"/>
                          </a:moveTo>
                          <a:cubicBezTo>
                            <a:pt x="0" y="37480"/>
                            <a:pt x="5374" y="24506"/>
                            <a:pt x="14940" y="14940"/>
                          </a:cubicBezTo>
                          <a:cubicBezTo>
                            <a:pt x="24506" y="5374"/>
                            <a:pt x="37480" y="0"/>
                            <a:pt x="51008" y="0"/>
                          </a:cubicBezTo>
                          <a:lnTo>
                            <a:pt x="969159" y="0"/>
                          </a:lnTo>
                          <a:cubicBezTo>
                            <a:pt x="982687" y="0"/>
                            <a:pt x="995661" y="5374"/>
                            <a:pt x="1005227" y="14940"/>
                          </a:cubicBezTo>
                          <a:cubicBezTo>
                            <a:pt x="1014793" y="24506"/>
                            <a:pt x="1020167" y="37480"/>
                            <a:pt x="1020167" y="51008"/>
                          </a:cubicBezTo>
                          <a:lnTo>
                            <a:pt x="1020167" y="459075"/>
                          </a:lnTo>
                          <a:cubicBezTo>
                            <a:pt x="1020167" y="472603"/>
                            <a:pt x="1014793" y="485577"/>
                            <a:pt x="1005227" y="495143"/>
                          </a:cubicBezTo>
                          <a:cubicBezTo>
                            <a:pt x="995661" y="504709"/>
                            <a:pt x="982687" y="510083"/>
                            <a:pt x="969159" y="510083"/>
                          </a:cubicBezTo>
                          <a:lnTo>
                            <a:pt x="51008" y="510083"/>
                          </a:lnTo>
                          <a:cubicBezTo>
                            <a:pt x="37480" y="510083"/>
                            <a:pt x="24506" y="504709"/>
                            <a:pt x="14940" y="495143"/>
                          </a:cubicBezTo>
                          <a:cubicBezTo>
                            <a:pt x="5374" y="485577"/>
                            <a:pt x="0" y="472603"/>
                            <a:pt x="0" y="459075"/>
                          </a:cubicBezTo>
                          <a:lnTo>
                            <a:pt x="0" y="51008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2">
                      <a:scrgbClr r="0" g="0" b="0"/>
                    </a:lnRef>
                    <a:fillRef idx="1">
                      <a:scrgbClr r="0" g="0" b="0"/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20655" tIns="20655" rIns="20655" bIns="20655" numCol="1" spcCol="1270" anchor="ctr" anchorCtr="0">
                      <a:noAutofit/>
                    </a:bodyPr>
                    <a:lstStyle/>
                    <a:p>
                      <a:pPr lvl="0" algn="ctr" defTabSz="4000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MX" sz="1000" b="1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6.Protección civil</a:t>
                      </a:r>
                      <a:endParaRPr lang="es-MX" sz="1000" b="1" kern="12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p:txBody>
                </p:sp>
                <p:sp>
                  <p:nvSpPr>
                    <p:cNvPr id="105" name="104 Forma libre"/>
                    <p:cNvSpPr/>
                    <p:nvPr/>
                  </p:nvSpPr>
                  <p:spPr>
                    <a:xfrm>
                      <a:off x="5072949" y="2380382"/>
                      <a:ext cx="385021" cy="15029"/>
                    </a:xfrm>
                    <a:custGeom>
                      <a:avLst/>
                      <a:gdLst>
                        <a:gd name="connsiteX0" fmla="*/ 0 w 385021"/>
                        <a:gd name="connsiteY0" fmla="*/ 7514 h 15029"/>
                        <a:gd name="connsiteX1" fmla="*/ 385021 w 385021"/>
                        <a:gd name="connsiteY1" fmla="*/ 7514 h 150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85021" h="15029">
                          <a:moveTo>
                            <a:pt x="0" y="7514"/>
                          </a:moveTo>
                          <a:lnTo>
                            <a:pt x="385021" y="7514"/>
                          </a:lnTo>
                        </a:path>
                      </a:pathLst>
                    </a:custGeom>
                    <a:noFill/>
                    <a:ln>
                      <a:solidFill>
                        <a:srgbClr val="FF0000"/>
                      </a:solidFill>
                    </a:ln>
                    <a:effectLst>
                      <a:outerShdw blurRad="76200" dist="12700" dir="8100000" sy="-23000" kx="800400" algn="br" rotWithShape="0">
                        <a:prstClr val="black">
                          <a:alpha val="20000"/>
                        </a:prstClr>
                      </a:outerShdw>
                    </a:effectLst>
                  </p:spPr>
                  <p:style>
                    <a:lnRef idx="2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195585" tIns="-2111" rIns="195585" bIns="-2111" numCol="1" spcCol="1270" anchor="ctr" anchorCtr="0">
                      <a:noAutofit/>
                    </a:bodyPr>
                    <a:lstStyle/>
                    <a:p>
                      <a:pPr lvl="0" algn="ctr" defTabSz="2222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s-MX" sz="600" kern="1200"/>
                    </a:p>
                  </p:txBody>
                </p:sp>
                <p:sp>
                  <p:nvSpPr>
                    <p:cNvPr id="106" name="105 Forma libre"/>
                    <p:cNvSpPr/>
                    <p:nvPr/>
                  </p:nvSpPr>
                  <p:spPr>
                    <a:xfrm>
                      <a:off x="5457970" y="2132855"/>
                      <a:ext cx="1126121" cy="510083"/>
                    </a:xfrm>
                    <a:custGeom>
                      <a:avLst/>
                      <a:gdLst>
                        <a:gd name="connsiteX0" fmla="*/ 0 w 1126121"/>
                        <a:gd name="connsiteY0" fmla="*/ 85016 h 510083"/>
                        <a:gd name="connsiteX1" fmla="*/ 24901 w 1126121"/>
                        <a:gd name="connsiteY1" fmla="*/ 24901 h 510083"/>
                        <a:gd name="connsiteX2" fmla="*/ 85016 w 1126121"/>
                        <a:gd name="connsiteY2" fmla="*/ 0 h 510083"/>
                        <a:gd name="connsiteX3" fmla="*/ 1041105 w 1126121"/>
                        <a:gd name="connsiteY3" fmla="*/ 0 h 510083"/>
                        <a:gd name="connsiteX4" fmla="*/ 1101220 w 1126121"/>
                        <a:gd name="connsiteY4" fmla="*/ 24901 h 510083"/>
                        <a:gd name="connsiteX5" fmla="*/ 1126121 w 1126121"/>
                        <a:gd name="connsiteY5" fmla="*/ 85016 h 510083"/>
                        <a:gd name="connsiteX6" fmla="*/ 1126121 w 1126121"/>
                        <a:gd name="connsiteY6" fmla="*/ 425067 h 510083"/>
                        <a:gd name="connsiteX7" fmla="*/ 1101220 w 1126121"/>
                        <a:gd name="connsiteY7" fmla="*/ 485182 h 510083"/>
                        <a:gd name="connsiteX8" fmla="*/ 1041105 w 1126121"/>
                        <a:gd name="connsiteY8" fmla="*/ 510083 h 510083"/>
                        <a:gd name="connsiteX9" fmla="*/ 85016 w 1126121"/>
                        <a:gd name="connsiteY9" fmla="*/ 510083 h 510083"/>
                        <a:gd name="connsiteX10" fmla="*/ 24901 w 1126121"/>
                        <a:gd name="connsiteY10" fmla="*/ 485182 h 510083"/>
                        <a:gd name="connsiteX11" fmla="*/ 0 w 1126121"/>
                        <a:gd name="connsiteY11" fmla="*/ 425067 h 510083"/>
                        <a:gd name="connsiteX12" fmla="*/ 0 w 1126121"/>
                        <a:gd name="connsiteY12" fmla="*/ 85016 h 5100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126121" h="510083">
                          <a:moveTo>
                            <a:pt x="0" y="85016"/>
                          </a:moveTo>
                          <a:cubicBezTo>
                            <a:pt x="0" y="62468"/>
                            <a:pt x="8957" y="40844"/>
                            <a:pt x="24901" y="24901"/>
                          </a:cubicBezTo>
                          <a:cubicBezTo>
                            <a:pt x="40845" y="8957"/>
                            <a:pt x="62469" y="0"/>
                            <a:pt x="85016" y="0"/>
                          </a:cubicBezTo>
                          <a:lnTo>
                            <a:pt x="1041105" y="0"/>
                          </a:lnTo>
                          <a:cubicBezTo>
                            <a:pt x="1063653" y="0"/>
                            <a:pt x="1085277" y="8957"/>
                            <a:pt x="1101220" y="24901"/>
                          </a:cubicBezTo>
                          <a:cubicBezTo>
                            <a:pt x="1117164" y="40845"/>
                            <a:pt x="1126121" y="62469"/>
                            <a:pt x="1126121" y="85016"/>
                          </a:cubicBezTo>
                          <a:lnTo>
                            <a:pt x="1126121" y="425067"/>
                          </a:lnTo>
                          <a:cubicBezTo>
                            <a:pt x="1126121" y="447615"/>
                            <a:pt x="1117164" y="469239"/>
                            <a:pt x="1101220" y="485182"/>
                          </a:cubicBezTo>
                          <a:cubicBezTo>
                            <a:pt x="1085276" y="501126"/>
                            <a:pt x="1063652" y="510083"/>
                            <a:pt x="1041105" y="510083"/>
                          </a:cubicBezTo>
                          <a:lnTo>
                            <a:pt x="85016" y="510083"/>
                          </a:lnTo>
                          <a:cubicBezTo>
                            <a:pt x="62468" y="510083"/>
                            <a:pt x="40844" y="501126"/>
                            <a:pt x="24901" y="485182"/>
                          </a:cubicBezTo>
                          <a:cubicBezTo>
                            <a:pt x="8957" y="469238"/>
                            <a:pt x="0" y="447614"/>
                            <a:pt x="0" y="425067"/>
                          </a:cubicBezTo>
                          <a:lnTo>
                            <a:pt x="0" y="8501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2">
                      <a:scrgbClr r="0" g="0" b="0"/>
                    </a:lnRef>
                    <a:fillRef idx="1">
                      <a:scrgbClr r="0" g="0" b="0"/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30615" tIns="30615" rIns="30615" bIns="30615" numCol="1" spcCol="1270" anchor="ctr" anchorCtr="0">
                      <a:noAutofit/>
                    </a:bodyPr>
                    <a:lstStyle/>
                    <a:p>
                      <a:pPr lvl="0" algn="ctr" defTabSz="4000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MX" sz="1000" b="1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Protección civil</a:t>
                      </a:r>
                      <a:endParaRPr lang="es-MX" sz="1000" b="1" kern="12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p:txBody>
                </p:sp>
                <p:sp>
                  <p:nvSpPr>
                    <p:cNvPr id="107" name="106 Forma libre"/>
                    <p:cNvSpPr/>
                    <p:nvPr/>
                  </p:nvSpPr>
                  <p:spPr>
                    <a:xfrm rot="19226501">
                      <a:off x="1159315" y="3385658"/>
                      <a:ext cx="867512" cy="15029"/>
                    </a:xfrm>
                    <a:custGeom>
                      <a:avLst/>
                      <a:gdLst>
                        <a:gd name="connsiteX0" fmla="*/ 0 w 867512"/>
                        <a:gd name="connsiteY0" fmla="*/ 7514 h 15029"/>
                        <a:gd name="connsiteX1" fmla="*/ 867512 w 867512"/>
                        <a:gd name="connsiteY1" fmla="*/ 7514 h 150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67512" h="15029">
                          <a:moveTo>
                            <a:pt x="0" y="7514"/>
                          </a:moveTo>
                          <a:lnTo>
                            <a:pt x="867512" y="7514"/>
                          </a:lnTo>
                        </a:path>
                      </a:pathLst>
                    </a:custGeom>
                    <a:noFill/>
                    <a:ln>
                      <a:solidFill>
                        <a:srgbClr val="FF0000"/>
                      </a:solidFill>
                    </a:ln>
                    <a:effectLst>
                      <a:outerShdw blurRad="76200" dist="12700" dir="8100000" sy="-23000" kx="800400" algn="br" rotWithShape="0">
                        <a:prstClr val="black">
                          <a:alpha val="20000"/>
                        </a:prstClr>
                      </a:outerShdw>
                    </a:effectLst>
                  </p:spPr>
                  <p:style>
                    <a:lnRef idx="2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424768" tIns="-14175" rIns="424768" bIns="-14172" numCol="1" spcCol="1270" anchor="ctr" anchorCtr="0">
                      <a:noAutofit/>
                    </a:bodyPr>
                    <a:lstStyle/>
                    <a:p>
                      <a:pPr lvl="0" algn="ctr" defTabSz="2222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s-MX" sz="600" kern="1200"/>
                    </a:p>
                  </p:txBody>
                </p:sp>
                <p:sp>
                  <p:nvSpPr>
                    <p:cNvPr id="108" name="107 Forma libre"/>
                    <p:cNvSpPr/>
                    <p:nvPr/>
                  </p:nvSpPr>
                  <p:spPr>
                    <a:xfrm>
                      <a:off x="1927487" y="2861887"/>
                      <a:ext cx="1561284" cy="510083"/>
                    </a:xfrm>
                    <a:custGeom>
                      <a:avLst/>
                      <a:gdLst>
                        <a:gd name="connsiteX0" fmla="*/ 0 w 1561284"/>
                        <a:gd name="connsiteY0" fmla="*/ 51008 h 510083"/>
                        <a:gd name="connsiteX1" fmla="*/ 14940 w 1561284"/>
                        <a:gd name="connsiteY1" fmla="*/ 14940 h 510083"/>
                        <a:gd name="connsiteX2" fmla="*/ 51008 w 1561284"/>
                        <a:gd name="connsiteY2" fmla="*/ 0 h 510083"/>
                        <a:gd name="connsiteX3" fmla="*/ 1510276 w 1561284"/>
                        <a:gd name="connsiteY3" fmla="*/ 0 h 510083"/>
                        <a:gd name="connsiteX4" fmla="*/ 1546344 w 1561284"/>
                        <a:gd name="connsiteY4" fmla="*/ 14940 h 510083"/>
                        <a:gd name="connsiteX5" fmla="*/ 1561284 w 1561284"/>
                        <a:gd name="connsiteY5" fmla="*/ 51008 h 510083"/>
                        <a:gd name="connsiteX6" fmla="*/ 1561284 w 1561284"/>
                        <a:gd name="connsiteY6" fmla="*/ 459075 h 510083"/>
                        <a:gd name="connsiteX7" fmla="*/ 1546344 w 1561284"/>
                        <a:gd name="connsiteY7" fmla="*/ 495143 h 510083"/>
                        <a:gd name="connsiteX8" fmla="*/ 1510276 w 1561284"/>
                        <a:gd name="connsiteY8" fmla="*/ 510083 h 510083"/>
                        <a:gd name="connsiteX9" fmla="*/ 51008 w 1561284"/>
                        <a:gd name="connsiteY9" fmla="*/ 510083 h 510083"/>
                        <a:gd name="connsiteX10" fmla="*/ 14940 w 1561284"/>
                        <a:gd name="connsiteY10" fmla="*/ 495143 h 510083"/>
                        <a:gd name="connsiteX11" fmla="*/ 0 w 1561284"/>
                        <a:gd name="connsiteY11" fmla="*/ 459075 h 510083"/>
                        <a:gd name="connsiteX12" fmla="*/ 0 w 1561284"/>
                        <a:gd name="connsiteY12" fmla="*/ 51008 h 5100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561284" h="510083">
                          <a:moveTo>
                            <a:pt x="0" y="51008"/>
                          </a:moveTo>
                          <a:cubicBezTo>
                            <a:pt x="0" y="37480"/>
                            <a:pt x="5374" y="24506"/>
                            <a:pt x="14940" y="14940"/>
                          </a:cubicBezTo>
                          <a:cubicBezTo>
                            <a:pt x="24506" y="5374"/>
                            <a:pt x="37480" y="0"/>
                            <a:pt x="51008" y="0"/>
                          </a:cubicBezTo>
                          <a:lnTo>
                            <a:pt x="1510276" y="0"/>
                          </a:lnTo>
                          <a:cubicBezTo>
                            <a:pt x="1523804" y="0"/>
                            <a:pt x="1536778" y="5374"/>
                            <a:pt x="1546344" y="14940"/>
                          </a:cubicBezTo>
                          <a:cubicBezTo>
                            <a:pt x="1555910" y="24506"/>
                            <a:pt x="1561284" y="37480"/>
                            <a:pt x="1561284" y="51008"/>
                          </a:cubicBezTo>
                          <a:lnTo>
                            <a:pt x="1561284" y="459075"/>
                          </a:lnTo>
                          <a:cubicBezTo>
                            <a:pt x="1561284" y="472603"/>
                            <a:pt x="1555910" y="485577"/>
                            <a:pt x="1546344" y="495143"/>
                          </a:cubicBezTo>
                          <a:cubicBezTo>
                            <a:pt x="1536778" y="504709"/>
                            <a:pt x="1523804" y="510083"/>
                            <a:pt x="1510276" y="510083"/>
                          </a:cubicBezTo>
                          <a:lnTo>
                            <a:pt x="51008" y="510083"/>
                          </a:lnTo>
                          <a:cubicBezTo>
                            <a:pt x="37480" y="510083"/>
                            <a:pt x="24506" y="504709"/>
                            <a:pt x="14940" y="495143"/>
                          </a:cubicBezTo>
                          <a:cubicBezTo>
                            <a:pt x="5374" y="485577"/>
                            <a:pt x="0" y="472603"/>
                            <a:pt x="0" y="459075"/>
                          </a:cubicBezTo>
                          <a:lnTo>
                            <a:pt x="0" y="51008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2">
                      <a:scrgbClr r="0" g="0" b="0"/>
                    </a:lnRef>
                    <a:fillRef idx="1">
                      <a:scrgbClr r="0" g="0" b="0"/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20655" tIns="20655" rIns="20655" bIns="20655" numCol="1" spcCol="1270" anchor="ctr" anchorCtr="0">
                      <a:noAutofit/>
                    </a:bodyPr>
                    <a:lstStyle/>
                    <a:p>
                      <a:pPr lvl="0" algn="ctr" defTabSz="4000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MX" sz="1000" b="1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EJE 4. 	Habitabilidad y servicios, espacio público e infraestructura.</a:t>
                      </a:r>
                      <a:endParaRPr lang="es-MX" sz="1000" b="1" kern="12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p:txBody>
                </p:sp>
                <p:sp>
                  <p:nvSpPr>
                    <p:cNvPr id="109" name="108 Forma libre"/>
                    <p:cNvSpPr/>
                    <p:nvPr/>
                  </p:nvSpPr>
                  <p:spPr>
                    <a:xfrm rot="21542305">
                      <a:off x="3488734" y="3104938"/>
                      <a:ext cx="533428" cy="15029"/>
                    </a:xfrm>
                    <a:custGeom>
                      <a:avLst/>
                      <a:gdLst>
                        <a:gd name="connsiteX0" fmla="*/ 0 w 533428"/>
                        <a:gd name="connsiteY0" fmla="*/ 7514 h 15029"/>
                        <a:gd name="connsiteX1" fmla="*/ 533428 w 533428"/>
                        <a:gd name="connsiteY1" fmla="*/ 7514 h 150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33428" h="15029">
                          <a:moveTo>
                            <a:pt x="0" y="7514"/>
                          </a:moveTo>
                          <a:lnTo>
                            <a:pt x="533428" y="7514"/>
                          </a:lnTo>
                        </a:path>
                      </a:pathLst>
                    </a:custGeom>
                    <a:noFill/>
                    <a:ln>
                      <a:solidFill>
                        <a:srgbClr val="FF0000"/>
                      </a:solidFill>
                    </a:ln>
                    <a:effectLst>
                      <a:outerShdw blurRad="76200" dist="12700" dir="8100000" sy="-23000" kx="800400" algn="br" rotWithShape="0">
                        <a:prstClr val="black">
                          <a:alpha val="20000"/>
                        </a:prstClr>
                      </a:outerShdw>
                    </a:effectLst>
                  </p:spPr>
                  <p:style>
                    <a:lnRef idx="2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266078" tIns="-5821" rIns="266078" bIns="-5822" numCol="1" spcCol="1270" anchor="ctr" anchorCtr="0">
                      <a:noAutofit/>
                    </a:bodyPr>
                    <a:lstStyle/>
                    <a:p>
                      <a:pPr lvl="0" algn="ctr" defTabSz="2222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s-MX" sz="600" kern="1200"/>
                    </a:p>
                  </p:txBody>
                </p:sp>
                <p:sp>
                  <p:nvSpPr>
                    <p:cNvPr id="110" name="109 Forma libre"/>
                    <p:cNvSpPr/>
                    <p:nvPr/>
                  </p:nvSpPr>
                  <p:spPr>
                    <a:xfrm>
                      <a:off x="3878109" y="2852935"/>
                      <a:ext cx="1020167" cy="510083"/>
                    </a:xfrm>
                    <a:custGeom>
                      <a:avLst/>
                      <a:gdLst>
                        <a:gd name="connsiteX0" fmla="*/ 0 w 1020167"/>
                        <a:gd name="connsiteY0" fmla="*/ 51008 h 510083"/>
                        <a:gd name="connsiteX1" fmla="*/ 14940 w 1020167"/>
                        <a:gd name="connsiteY1" fmla="*/ 14940 h 510083"/>
                        <a:gd name="connsiteX2" fmla="*/ 51008 w 1020167"/>
                        <a:gd name="connsiteY2" fmla="*/ 0 h 510083"/>
                        <a:gd name="connsiteX3" fmla="*/ 969159 w 1020167"/>
                        <a:gd name="connsiteY3" fmla="*/ 0 h 510083"/>
                        <a:gd name="connsiteX4" fmla="*/ 1005227 w 1020167"/>
                        <a:gd name="connsiteY4" fmla="*/ 14940 h 510083"/>
                        <a:gd name="connsiteX5" fmla="*/ 1020167 w 1020167"/>
                        <a:gd name="connsiteY5" fmla="*/ 51008 h 510083"/>
                        <a:gd name="connsiteX6" fmla="*/ 1020167 w 1020167"/>
                        <a:gd name="connsiteY6" fmla="*/ 459075 h 510083"/>
                        <a:gd name="connsiteX7" fmla="*/ 1005227 w 1020167"/>
                        <a:gd name="connsiteY7" fmla="*/ 495143 h 510083"/>
                        <a:gd name="connsiteX8" fmla="*/ 969159 w 1020167"/>
                        <a:gd name="connsiteY8" fmla="*/ 510083 h 510083"/>
                        <a:gd name="connsiteX9" fmla="*/ 51008 w 1020167"/>
                        <a:gd name="connsiteY9" fmla="*/ 510083 h 510083"/>
                        <a:gd name="connsiteX10" fmla="*/ 14940 w 1020167"/>
                        <a:gd name="connsiteY10" fmla="*/ 495143 h 510083"/>
                        <a:gd name="connsiteX11" fmla="*/ 0 w 1020167"/>
                        <a:gd name="connsiteY11" fmla="*/ 459075 h 510083"/>
                        <a:gd name="connsiteX12" fmla="*/ 0 w 1020167"/>
                        <a:gd name="connsiteY12" fmla="*/ 51008 h 5100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020167" h="510083">
                          <a:moveTo>
                            <a:pt x="0" y="51008"/>
                          </a:moveTo>
                          <a:cubicBezTo>
                            <a:pt x="0" y="37480"/>
                            <a:pt x="5374" y="24506"/>
                            <a:pt x="14940" y="14940"/>
                          </a:cubicBezTo>
                          <a:cubicBezTo>
                            <a:pt x="24506" y="5374"/>
                            <a:pt x="37480" y="0"/>
                            <a:pt x="51008" y="0"/>
                          </a:cubicBezTo>
                          <a:lnTo>
                            <a:pt x="969159" y="0"/>
                          </a:lnTo>
                          <a:cubicBezTo>
                            <a:pt x="982687" y="0"/>
                            <a:pt x="995661" y="5374"/>
                            <a:pt x="1005227" y="14940"/>
                          </a:cubicBezTo>
                          <a:cubicBezTo>
                            <a:pt x="1014793" y="24506"/>
                            <a:pt x="1020167" y="37480"/>
                            <a:pt x="1020167" y="51008"/>
                          </a:cubicBezTo>
                          <a:lnTo>
                            <a:pt x="1020167" y="459075"/>
                          </a:lnTo>
                          <a:cubicBezTo>
                            <a:pt x="1020167" y="472603"/>
                            <a:pt x="1014793" y="485577"/>
                            <a:pt x="1005227" y="495143"/>
                          </a:cubicBezTo>
                          <a:cubicBezTo>
                            <a:pt x="995661" y="504709"/>
                            <a:pt x="982687" y="510083"/>
                            <a:pt x="969159" y="510083"/>
                          </a:cubicBezTo>
                          <a:lnTo>
                            <a:pt x="51008" y="510083"/>
                          </a:lnTo>
                          <a:cubicBezTo>
                            <a:pt x="37480" y="510083"/>
                            <a:pt x="24506" y="504709"/>
                            <a:pt x="14940" y="495143"/>
                          </a:cubicBezTo>
                          <a:cubicBezTo>
                            <a:pt x="5374" y="485577"/>
                            <a:pt x="0" y="472603"/>
                            <a:pt x="0" y="459075"/>
                          </a:cubicBezTo>
                          <a:lnTo>
                            <a:pt x="0" y="51008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2">
                      <a:scrgbClr r="0" g="0" b="0"/>
                    </a:lnRef>
                    <a:fillRef idx="1">
                      <a:scrgbClr r="0" g="0" b="0"/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20655" tIns="20655" rIns="20655" bIns="20655" numCol="1" spcCol="1270" anchor="ctr" anchorCtr="0">
                      <a:noAutofit/>
                    </a:bodyPr>
                    <a:lstStyle/>
                    <a:p>
                      <a:pPr lvl="0" algn="ctr" defTabSz="4000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MX" sz="1000" b="1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3. Transporte automotor</a:t>
                      </a:r>
                      <a:endParaRPr lang="es-MX" sz="1000" b="1" kern="12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p:txBody>
                </p:sp>
                <p:sp>
                  <p:nvSpPr>
                    <p:cNvPr id="111" name="110 Forma libre"/>
                    <p:cNvSpPr/>
                    <p:nvPr/>
                  </p:nvSpPr>
                  <p:spPr>
                    <a:xfrm rot="68281">
                      <a:off x="5042248" y="3104938"/>
                      <a:ext cx="450737" cy="15029"/>
                    </a:xfrm>
                    <a:custGeom>
                      <a:avLst/>
                      <a:gdLst>
                        <a:gd name="connsiteX0" fmla="*/ 0 w 450737"/>
                        <a:gd name="connsiteY0" fmla="*/ 7514 h 15029"/>
                        <a:gd name="connsiteX1" fmla="*/ 450737 w 450737"/>
                        <a:gd name="connsiteY1" fmla="*/ 7514 h 150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0737" h="15029">
                          <a:moveTo>
                            <a:pt x="0" y="7514"/>
                          </a:moveTo>
                          <a:lnTo>
                            <a:pt x="450737" y="7514"/>
                          </a:lnTo>
                        </a:path>
                      </a:pathLst>
                    </a:custGeom>
                    <a:noFill/>
                    <a:ln>
                      <a:solidFill>
                        <a:srgbClr val="FF0000"/>
                      </a:solidFill>
                    </a:ln>
                    <a:effectLst>
                      <a:outerShdw blurRad="76200" dist="12700" dir="8100000" sy="-23000" kx="800400" algn="br" rotWithShape="0">
                        <a:prstClr val="black">
                          <a:alpha val="20000"/>
                        </a:prstClr>
                      </a:outerShdw>
                    </a:effectLst>
                  </p:spPr>
                  <p:style>
                    <a:lnRef idx="2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226800" tIns="-3755" rIns="226800" bIns="-3753" numCol="1" spcCol="1270" anchor="ctr" anchorCtr="0">
                      <a:noAutofit/>
                    </a:bodyPr>
                    <a:lstStyle/>
                    <a:p>
                      <a:pPr lvl="0" algn="ctr" defTabSz="2222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s-MX" sz="600" kern="1200"/>
                    </a:p>
                  </p:txBody>
                </p:sp>
                <p:sp>
                  <p:nvSpPr>
                    <p:cNvPr id="112" name="111 Forma libre"/>
                    <p:cNvSpPr/>
                    <p:nvPr/>
                  </p:nvSpPr>
                  <p:spPr>
                    <a:xfrm>
                      <a:off x="5492941" y="2861887"/>
                      <a:ext cx="1091150" cy="510083"/>
                    </a:xfrm>
                    <a:custGeom>
                      <a:avLst/>
                      <a:gdLst>
                        <a:gd name="connsiteX0" fmla="*/ 0 w 1091150"/>
                        <a:gd name="connsiteY0" fmla="*/ 85016 h 510083"/>
                        <a:gd name="connsiteX1" fmla="*/ 24901 w 1091150"/>
                        <a:gd name="connsiteY1" fmla="*/ 24901 h 510083"/>
                        <a:gd name="connsiteX2" fmla="*/ 85016 w 1091150"/>
                        <a:gd name="connsiteY2" fmla="*/ 0 h 510083"/>
                        <a:gd name="connsiteX3" fmla="*/ 1006134 w 1091150"/>
                        <a:gd name="connsiteY3" fmla="*/ 0 h 510083"/>
                        <a:gd name="connsiteX4" fmla="*/ 1066249 w 1091150"/>
                        <a:gd name="connsiteY4" fmla="*/ 24901 h 510083"/>
                        <a:gd name="connsiteX5" fmla="*/ 1091150 w 1091150"/>
                        <a:gd name="connsiteY5" fmla="*/ 85016 h 510083"/>
                        <a:gd name="connsiteX6" fmla="*/ 1091150 w 1091150"/>
                        <a:gd name="connsiteY6" fmla="*/ 425067 h 510083"/>
                        <a:gd name="connsiteX7" fmla="*/ 1066249 w 1091150"/>
                        <a:gd name="connsiteY7" fmla="*/ 485182 h 510083"/>
                        <a:gd name="connsiteX8" fmla="*/ 1006134 w 1091150"/>
                        <a:gd name="connsiteY8" fmla="*/ 510083 h 510083"/>
                        <a:gd name="connsiteX9" fmla="*/ 85016 w 1091150"/>
                        <a:gd name="connsiteY9" fmla="*/ 510083 h 510083"/>
                        <a:gd name="connsiteX10" fmla="*/ 24901 w 1091150"/>
                        <a:gd name="connsiteY10" fmla="*/ 485182 h 510083"/>
                        <a:gd name="connsiteX11" fmla="*/ 0 w 1091150"/>
                        <a:gd name="connsiteY11" fmla="*/ 425067 h 510083"/>
                        <a:gd name="connsiteX12" fmla="*/ 0 w 1091150"/>
                        <a:gd name="connsiteY12" fmla="*/ 85016 h 5100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091150" h="510083">
                          <a:moveTo>
                            <a:pt x="0" y="85016"/>
                          </a:moveTo>
                          <a:cubicBezTo>
                            <a:pt x="0" y="62468"/>
                            <a:pt x="8957" y="40844"/>
                            <a:pt x="24901" y="24901"/>
                          </a:cubicBezTo>
                          <a:cubicBezTo>
                            <a:pt x="40845" y="8957"/>
                            <a:pt x="62469" y="0"/>
                            <a:pt x="85016" y="0"/>
                          </a:cubicBezTo>
                          <a:lnTo>
                            <a:pt x="1006134" y="0"/>
                          </a:lnTo>
                          <a:cubicBezTo>
                            <a:pt x="1028682" y="0"/>
                            <a:pt x="1050306" y="8957"/>
                            <a:pt x="1066249" y="24901"/>
                          </a:cubicBezTo>
                          <a:cubicBezTo>
                            <a:pt x="1082193" y="40845"/>
                            <a:pt x="1091150" y="62469"/>
                            <a:pt x="1091150" y="85016"/>
                          </a:cubicBezTo>
                          <a:lnTo>
                            <a:pt x="1091150" y="425067"/>
                          </a:lnTo>
                          <a:cubicBezTo>
                            <a:pt x="1091150" y="447615"/>
                            <a:pt x="1082193" y="469239"/>
                            <a:pt x="1066249" y="485182"/>
                          </a:cubicBezTo>
                          <a:cubicBezTo>
                            <a:pt x="1050305" y="501126"/>
                            <a:pt x="1028681" y="510083"/>
                            <a:pt x="1006134" y="510083"/>
                          </a:cubicBezTo>
                          <a:lnTo>
                            <a:pt x="85016" y="510083"/>
                          </a:lnTo>
                          <a:cubicBezTo>
                            <a:pt x="62468" y="510083"/>
                            <a:pt x="40844" y="501126"/>
                            <a:pt x="24901" y="485182"/>
                          </a:cubicBezTo>
                          <a:cubicBezTo>
                            <a:pt x="8957" y="469238"/>
                            <a:pt x="0" y="447614"/>
                            <a:pt x="0" y="425067"/>
                          </a:cubicBezTo>
                          <a:lnTo>
                            <a:pt x="0" y="8501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2">
                      <a:scrgbClr r="0" g="0" b="0"/>
                    </a:lnRef>
                    <a:fillRef idx="1">
                      <a:scrgbClr r="0" g="0" b="0"/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30615" tIns="30615" rIns="30615" bIns="30615" numCol="1" spcCol="1270" anchor="ctr" anchorCtr="0">
                      <a:noAutofit/>
                    </a:bodyPr>
                    <a:lstStyle/>
                    <a:p>
                      <a:pPr lvl="0" algn="ctr" defTabSz="4000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MX" sz="1000" b="1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Programa integral de movilidad</a:t>
                      </a:r>
                      <a:endParaRPr lang="es-MX" sz="1000" b="1" kern="12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p:txBody>
                </p:sp>
                <p:sp>
                  <p:nvSpPr>
                    <p:cNvPr id="113" name="112 Forma libre"/>
                    <p:cNvSpPr/>
                    <p:nvPr/>
                  </p:nvSpPr>
                  <p:spPr>
                    <a:xfrm rot="3835354">
                      <a:off x="846911" y="4321822"/>
                      <a:ext cx="1469428" cy="15029"/>
                    </a:xfrm>
                    <a:custGeom>
                      <a:avLst/>
                      <a:gdLst>
                        <a:gd name="connsiteX0" fmla="*/ 0 w 1469428"/>
                        <a:gd name="connsiteY0" fmla="*/ 7514 h 15029"/>
                        <a:gd name="connsiteX1" fmla="*/ 1469428 w 1469428"/>
                        <a:gd name="connsiteY1" fmla="*/ 7514 h 150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69428" h="15029">
                          <a:moveTo>
                            <a:pt x="0" y="7514"/>
                          </a:moveTo>
                          <a:lnTo>
                            <a:pt x="1469428" y="7514"/>
                          </a:lnTo>
                        </a:path>
                      </a:pathLst>
                    </a:custGeom>
                    <a:noFill/>
                    <a:ln>
                      <a:solidFill>
                        <a:srgbClr val="FF0000"/>
                      </a:solidFill>
                    </a:ln>
                    <a:effectLst>
                      <a:outerShdw blurRad="76200" dist="12700" dir="8100000" sy="-23000" kx="800400" algn="br" rotWithShape="0">
                        <a:prstClr val="black">
                          <a:alpha val="20000"/>
                        </a:prstClr>
                      </a:outerShdw>
                    </a:effectLst>
                  </p:spPr>
                  <p:style>
                    <a:lnRef idx="2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710678" tIns="-29221" rIns="710678" bIns="-29222" numCol="1" spcCol="1270" anchor="ctr" anchorCtr="0">
                      <a:noAutofit/>
                    </a:bodyPr>
                    <a:lstStyle/>
                    <a:p>
                      <a:pPr lvl="0" algn="ctr" defTabSz="2222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s-MX" sz="600" kern="1200"/>
                    </a:p>
                  </p:txBody>
                </p:sp>
                <p:sp>
                  <p:nvSpPr>
                    <p:cNvPr id="114" name="113 Forma libre"/>
                    <p:cNvSpPr/>
                    <p:nvPr/>
                  </p:nvSpPr>
                  <p:spPr>
                    <a:xfrm>
                      <a:off x="1904595" y="4734215"/>
                      <a:ext cx="1561284" cy="510083"/>
                    </a:xfrm>
                    <a:custGeom>
                      <a:avLst/>
                      <a:gdLst>
                        <a:gd name="connsiteX0" fmla="*/ 0 w 1561284"/>
                        <a:gd name="connsiteY0" fmla="*/ 51008 h 510083"/>
                        <a:gd name="connsiteX1" fmla="*/ 14940 w 1561284"/>
                        <a:gd name="connsiteY1" fmla="*/ 14940 h 510083"/>
                        <a:gd name="connsiteX2" fmla="*/ 51008 w 1561284"/>
                        <a:gd name="connsiteY2" fmla="*/ 0 h 510083"/>
                        <a:gd name="connsiteX3" fmla="*/ 1510276 w 1561284"/>
                        <a:gd name="connsiteY3" fmla="*/ 0 h 510083"/>
                        <a:gd name="connsiteX4" fmla="*/ 1546344 w 1561284"/>
                        <a:gd name="connsiteY4" fmla="*/ 14940 h 510083"/>
                        <a:gd name="connsiteX5" fmla="*/ 1561284 w 1561284"/>
                        <a:gd name="connsiteY5" fmla="*/ 51008 h 510083"/>
                        <a:gd name="connsiteX6" fmla="*/ 1561284 w 1561284"/>
                        <a:gd name="connsiteY6" fmla="*/ 459075 h 510083"/>
                        <a:gd name="connsiteX7" fmla="*/ 1546344 w 1561284"/>
                        <a:gd name="connsiteY7" fmla="*/ 495143 h 510083"/>
                        <a:gd name="connsiteX8" fmla="*/ 1510276 w 1561284"/>
                        <a:gd name="connsiteY8" fmla="*/ 510083 h 510083"/>
                        <a:gd name="connsiteX9" fmla="*/ 51008 w 1561284"/>
                        <a:gd name="connsiteY9" fmla="*/ 510083 h 510083"/>
                        <a:gd name="connsiteX10" fmla="*/ 14940 w 1561284"/>
                        <a:gd name="connsiteY10" fmla="*/ 495143 h 510083"/>
                        <a:gd name="connsiteX11" fmla="*/ 0 w 1561284"/>
                        <a:gd name="connsiteY11" fmla="*/ 459075 h 510083"/>
                        <a:gd name="connsiteX12" fmla="*/ 0 w 1561284"/>
                        <a:gd name="connsiteY12" fmla="*/ 51008 h 5100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561284" h="510083">
                          <a:moveTo>
                            <a:pt x="0" y="51008"/>
                          </a:moveTo>
                          <a:cubicBezTo>
                            <a:pt x="0" y="37480"/>
                            <a:pt x="5374" y="24506"/>
                            <a:pt x="14940" y="14940"/>
                          </a:cubicBezTo>
                          <a:cubicBezTo>
                            <a:pt x="24506" y="5374"/>
                            <a:pt x="37480" y="0"/>
                            <a:pt x="51008" y="0"/>
                          </a:cubicBezTo>
                          <a:lnTo>
                            <a:pt x="1510276" y="0"/>
                          </a:lnTo>
                          <a:cubicBezTo>
                            <a:pt x="1523804" y="0"/>
                            <a:pt x="1536778" y="5374"/>
                            <a:pt x="1546344" y="14940"/>
                          </a:cubicBezTo>
                          <a:cubicBezTo>
                            <a:pt x="1555910" y="24506"/>
                            <a:pt x="1561284" y="37480"/>
                            <a:pt x="1561284" y="51008"/>
                          </a:cubicBezTo>
                          <a:lnTo>
                            <a:pt x="1561284" y="459075"/>
                          </a:lnTo>
                          <a:cubicBezTo>
                            <a:pt x="1561284" y="472603"/>
                            <a:pt x="1555910" y="485577"/>
                            <a:pt x="1546344" y="495143"/>
                          </a:cubicBezTo>
                          <a:cubicBezTo>
                            <a:pt x="1536778" y="504709"/>
                            <a:pt x="1523804" y="510083"/>
                            <a:pt x="1510276" y="510083"/>
                          </a:cubicBezTo>
                          <a:lnTo>
                            <a:pt x="51008" y="510083"/>
                          </a:lnTo>
                          <a:cubicBezTo>
                            <a:pt x="37480" y="510083"/>
                            <a:pt x="24506" y="504709"/>
                            <a:pt x="14940" y="495143"/>
                          </a:cubicBezTo>
                          <a:cubicBezTo>
                            <a:pt x="5374" y="485577"/>
                            <a:pt x="0" y="472603"/>
                            <a:pt x="0" y="459075"/>
                          </a:cubicBezTo>
                          <a:lnTo>
                            <a:pt x="0" y="51008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2">
                      <a:scrgbClr r="0" g="0" b="0"/>
                    </a:lnRef>
                    <a:fillRef idx="1">
                      <a:scrgbClr r="0" g="0" b="0"/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20655" tIns="20655" rIns="20655" bIns="20655" numCol="1" spcCol="1270" anchor="ctr" anchorCtr="0">
                      <a:noAutofit/>
                    </a:bodyPr>
                    <a:lstStyle/>
                    <a:p>
                      <a:pPr lvl="0" algn="ctr" defTabSz="4000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MX" sz="1000" b="1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EJE 5. Efectividad, rendición de cuentas y Combate a la corrupción.</a:t>
                      </a:r>
                      <a:endParaRPr lang="es-MX" sz="1000" b="1" kern="12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p:txBody>
                </p:sp>
                <p:sp>
                  <p:nvSpPr>
                    <p:cNvPr id="115" name="114 Forma libre"/>
                    <p:cNvSpPr/>
                    <p:nvPr/>
                  </p:nvSpPr>
                  <p:spPr>
                    <a:xfrm rot="17899059">
                      <a:off x="3140704" y="4437147"/>
                      <a:ext cx="1237252" cy="15029"/>
                    </a:xfrm>
                    <a:custGeom>
                      <a:avLst/>
                      <a:gdLst>
                        <a:gd name="connsiteX0" fmla="*/ 0 w 1237252"/>
                        <a:gd name="connsiteY0" fmla="*/ 7514 h 15029"/>
                        <a:gd name="connsiteX1" fmla="*/ 1237252 w 1237252"/>
                        <a:gd name="connsiteY1" fmla="*/ 7514 h 150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237252" h="15029">
                          <a:moveTo>
                            <a:pt x="0" y="7514"/>
                          </a:moveTo>
                          <a:lnTo>
                            <a:pt x="1237252" y="7514"/>
                          </a:lnTo>
                        </a:path>
                      </a:pathLst>
                    </a:custGeom>
                    <a:noFill/>
                    <a:ln>
                      <a:solidFill>
                        <a:srgbClr val="FF0000"/>
                      </a:solidFill>
                    </a:ln>
                    <a:effectLst>
                      <a:outerShdw blurRad="76200" dist="12700" dir="8100000" sy="-23000" kx="800400" algn="br" rotWithShape="0">
                        <a:prstClr val="black">
                          <a:alpha val="20000"/>
                        </a:prstClr>
                      </a:outerShdw>
                    </a:effectLst>
                  </p:spPr>
                  <p:style>
                    <a:lnRef idx="2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600395" tIns="-23418" rIns="600394" bIns="-23416" numCol="1" spcCol="1270" anchor="ctr" anchorCtr="0">
                      <a:noAutofit/>
                    </a:bodyPr>
                    <a:lstStyle/>
                    <a:p>
                      <a:pPr lvl="0" algn="ctr" defTabSz="2222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s-MX" sz="600" kern="1200"/>
                    </a:p>
                  </p:txBody>
                </p:sp>
                <p:sp>
                  <p:nvSpPr>
                    <p:cNvPr id="116" name="115 Forma libre"/>
                    <p:cNvSpPr/>
                    <p:nvPr/>
                  </p:nvSpPr>
                  <p:spPr>
                    <a:xfrm>
                      <a:off x="3908765" y="3645024"/>
                      <a:ext cx="1020167" cy="510083"/>
                    </a:xfrm>
                    <a:custGeom>
                      <a:avLst/>
                      <a:gdLst>
                        <a:gd name="connsiteX0" fmla="*/ 0 w 1020167"/>
                        <a:gd name="connsiteY0" fmla="*/ 51008 h 510083"/>
                        <a:gd name="connsiteX1" fmla="*/ 14940 w 1020167"/>
                        <a:gd name="connsiteY1" fmla="*/ 14940 h 510083"/>
                        <a:gd name="connsiteX2" fmla="*/ 51008 w 1020167"/>
                        <a:gd name="connsiteY2" fmla="*/ 0 h 510083"/>
                        <a:gd name="connsiteX3" fmla="*/ 969159 w 1020167"/>
                        <a:gd name="connsiteY3" fmla="*/ 0 h 510083"/>
                        <a:gd name="connsiteX4" fmla="*/ 1005227 w 1020167"/>
                        <a:gd name="connsiteY4" fmla="*/ 14940 h 510083"/>
                        <a:gd name="connsiteX5" fmla="*/ 1020167 w 1020167"/>
                        <a:gd name="connsiteY5" fmla="*/ 51008 h 510083"/>
                        <a:gd name="connsiteX6" fmla="*/ 1020167 w 1020167"/>
                        <a:gd name="connsiteY6" fmla="*/ 459075 h 510083"/>
                        <a:gd name="connsiteX7" fmla="*/ 1005227 w 1020167"/>
                        <a:gd name="connsiteY7" fmla="*/ 495143 h 510083"/>
                        <a:gd name="connsiteX8" fmla="*/ 969159 w 1020167"/>
                        <a:gd name="connsiteY8" fmla="*/ 510083 h 510083"/>
                        <a:gd name="connsiteX9" fmla="*/ 51008 w 1020167"/>
                        <a:gd name="connsiteY9" fmla="*/ 510083 h 510083"/>
                        <a:gd name="connsiteX10" fmla="*/ 14940 w 1020167"/>
                        <a:gd name="connsiteY10" fmla="*/ 495143 h 510083"/>
                        <a:gd name="connsiteX11" fmla="*/ 0 w 1020167"/>
                        <a:gd name="connsiteY11" fmla="*/ 459075 h 510083"/>
                        <a:gd name="connsiteX12" fmla="*/ 0 w 1020167"/>
                        <a:gd name="connsiteY12" fmla="*/ 51008 h 5100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020167" h="510083">
                          <a:moveTo>
                            <a:pt x="0" y="51008"/>
                          </a:moveTo>
                          <a:cubicBezTo>
                            <a:pt x="0" y="37480"/>
                            <a:pt x="5374" y="24506"/>
                            <a:pt x="14940" y="14940"/>
                          </a:cubicBezTo>
                          <a:cubicBezTo>
                            <a:pt x="24506" y="5374"/>
                            <a:pt x="37480" y="0"/>
                            <a:pt x="51008" y="0"/>
                          </a:cubicBezTo>
                          <a:lnTo>
                            <a:pt x="969159" y="0"/>
                          </a:lnTo>
                          <a:cubicBezTo>
                            <a:pt x="982687" y="0"/>
                            <a:pt x="995661" y="5374"/>
                            <a:pt x="1005227" y="14940"/>
                          </a:cubicBezTo>
                          <a:cubicBezTo>
                            <a:pt x="1014793" y="24506"/>
                            <a:pt x="1020167" y="37480"/>
                            <a:pt x="1020167" y="51008"/>
                          </a:cubicBezTo>
                          <a:lnTo>
                            <a:pt x="1020167" y="459075"/>
                          </a:lnTo>
                          <a:cubicBezTo>
                            <a:pt x="1020167" y="472603"/>
                            <a:pt x="1014793" y="485577"/>
                            <a:pt x="1005227" y="495143"/>
                          </a:cubicBezTo>
                          <a:cubicBezTo>
                            <a:pt x="995661" y="504709"/>
                            <a:pt x="982687" y="510083"/>
                            <a:pt x="969159" y="510083"/>
                          </a:cubicBezTo>
                          <a:lnTo>
                            <a:pt x="51008" y="510083"/>
                          </a:lnTo>
                          <a:cubicBezTo>
                            <a:pt x="37480" y="510083"/>
                            <a:pt x="24506" y="504709"/>
                            <a:pt x="14940" y="495143"/>
                          </a:cubicBezTo>
                          <a:cubicBezTo>
                            <a:pt x="5374" y="485577"/>
                            <a:pt x="0" y="472603"/>
                            <a:pt x="0" y="459075"/>
                          </a:cubicBezTo>
                          <a:lnTo>
                            <a:pt x="0" y="51008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2">
                      <a:scrgbClr r="0" g="0" b="0"/>
                    </a:lnRef>
                    <a:fillRef idx="1">
                      <a:scrgbClr r="0" g="0" b="0"/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20655" tIns="20655" rIns="20655" bIns="20655" numCol="1" spcCol="1270" anchor="ctr" anchorCtr="0">
                      <a:noAutofit/>
                    </a:bodyPr>
                    <a:lstStyle/>
                    <a:p>
                      <a:pPr lvl="0" algn="ctr" defTabSz="4000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MX" sz="1000" b="1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1. Mejora Regulatoria y Simplificación Administrativa </a:t>
                      </a:r>
                      <a:endParaRPr lang="es-MX" sz="1000" b="1" kern="12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p:txBody>
                </p:sp>
                <p:sp>
                  <p:nvSpPr>
                    <p:cNvPr id="117" name="116 Forma libre"/>
                    <p:cNvSpPr/>
                    <p:nvPr/>
                  </p:nvSpPr>
                  <p:spPr>
                    <a:xfrm rot="19384271">
                      <a:off x="3392233" y="4761182"/>
                      <a:ext cx="734194" cy="15029"/>
                    </a:xfrm>
                    <a:custGeom>
                      <a:avLst/>
                      <a:gdLst>
                        <a:gd name="connsiteX0" fmla="*/ 0 w 734194"/>
                        <a:gd name="connsiteY0" fmla="*/ 7514 h 15029"/>
                        <a:gd name="connsiteX1" fmla="*/ 734194 w 734194"/>
                        <a:gd name="connsiteY1" fmla="*/ 7514 h 150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734194" h="15029">
                          <a:moveTo>
                            <a:pt x="0" y="7514"/>
                          </a:moveTo>
                          <a:lnTo>
                            <a:pt x="734194" y="7514"/>
                          </a:lnTo>
                        </a:path>
                      </a:pathLst>
                    </a:custGeom>
                    <a:noFill/>
                    <a:ln>
                      <a:solidFill>
                        <a:srgbClr val="FF0000"/>
                      </a:solidFill>
                    </a:ln>
                    <a:effectLst>
                      <a:outerShdw blurRad="76200" dist="12700" dir="8100000" sy="-23000" kx="800400" algn="br" rotWithShape="0">
                        <a:prstClr val="black">
                          <a:alpha val="20000"/>
                        </a:prstClr>
                      </a:outerShdw>
                    </a:effectLst>
                  </p:spPr>
                  <p:style>
                    <a:lnRef idx="2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361441" tIns="-10841" rIns="361443" bIns="-10840" numCol="1" spcCol="1270" anchor="ctr" anchorCtr="0">
                      <a:noAutofit/>
                    </a:bodyPr>
                    <a:lstStyle/>
                    <a:p>
                      <a:pPr lvl="0" algn="ctr" defTabSz="2222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s-MX" sz="600" kern="1200"/>
                    </a:p>
                  </p:txBody>
                </p:sp>
                <p:sp>
                  <p:nvSpPr>
                    <p:cNvPr id="118" name="117 Forma libre"/>
                    <p:cNvSpPr/>
                    <p:nvPr/>
                  </p:nvSpPr>
                  <p:spPr>
                    <a:xfrm>
                      <a:off x="3908765" y="4293095"/>
                      <a:ext cx="1020167" cy="510083"/>
                    </a:xfrm>
                    <a:custGeom>
                      <a:avLst/>
                      <a:gdLst>
                        <a:gd name="connsiteX0" fmla="*/ 0 w 1020167"/>
                        <a:gd name="connsiteY0" fmla="*/ 51008 h 510083"/>
                        <a:gd name="connsiteX1" fmla="*/ 14940 w 1020167"/>
                        <a:gd name="connsiteY1" fmla="*/ 14940 h 510083"/>
                        <a:gd name="connsiteX2" fmla="*/ 51008 w 1020167"/>
                        <a:gd name="connsiteY2" fmla="*/ 0 h 510083"/>
                        <a:gd name="connsiteX3" fmla="*/ 969159 w 1020167"/>
                        <a:gd name="connsiteY3" fmla="*/ 0 h 510083"/>
                        <a:gd name="connsiteX4" fmla="*/ 1005227 w 1020167"/>
                        <a:gd name="connsiteY4" fmla="*/ 14940 h 510083"/>
                        <a:gd name="connsiteX5" fmla="*/ 1020167 w 1020167"/>
                        <a:gd name="connsiteY5" fmla="*/ 51008 h 510083"/>
                        <a:gd name="connsiteX6" fmla="*/ 1020167 w 1020167"/>
                        <a:gd name="connsiteY6" fmla="*/ 459075 h 510083"/>
                        <a:gd name="connsiteX7" fmla="*/ 1005227 w 1020167"/>
                        <a:gd name="connsiteY7" fmla="*/ 495143 h 510083"/>
                        <a:gd name="connsiteX8" fmla="*/ 969159 w 1020167"/>
                        <a:gd name="connsiteY8" fmla="*/ 510083 h 510083"/>
                        <a:gd name="connsiteX9" fmla="*/ 51008 w 1020167"/>
                        <a:gd name="connsiteY9" fmla="*/ 510083 h 510083"/>
                        <a:gd name="connsiteX10" fmla="*/ 14940 w 1020167"/>
                        <a:gd name="connsiteY10" fmla="*/ 495143 h 510083"/>
                        <a:gd name="connsiteX11" fmla="*/ 0 w 1020167"/>
                        <a:gd name="connsiteY11" fmla="*/ 459075 h 510083"/>
                        <a:gd name="connsiteX12" fmla="*/ 0 w 1020167"/>
                        <a:gd name="connsiteY12" fmla="*/ 51008 h 5100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020167" h="510083">
                          <a:moveTo>
                            <a:pt x="0" y="51008"/>
                          </a:moveTo>
                          <a:cubicBezTo>
                            <a:pt x="0" y="37480"/>
                            <a:pt x="5374" y="24506"/>
                            <a:pt x="14940" y="14940"/>
                          </a:cubicBezTo>
                          <a:cubicBezTo>
                            <a:pt x="24506" y="5374"/>
                            <a:pt x="37480" y="0"/>
                            <a:pt x="51008" y="0"/>
                          </a:cubicBezTo>
                          <a:lnTo>
                            <a:pt x="969159" y="0"/>
                          </a:lnTo>
                          <a:cubicBezTo>
                            <a:pt x="982687" y="0"/>
                            <a:pt x="995661" y="5374"/>
                            <a:pt x="1005227" y="14940"/>
                          </a:cubicBezTo>
                          <a:cubicBezTo>
                            <a:pt x="1014793" y="24506"/>
                            <a:pt x="1020167" y="37480"/>
                            <a:pt x="1020167" y="51008"/>
                          </a:cubicBezTo>
                          <a:lnTo>
                            <a:pt x="1020167" y="459075"/>
                          </a:lnTo>
                          <a:cubicBezTo>
                            <a:pt x="1020167" y="472603"/>
                            <a:pt x="1014793" y="485577"/>
                            <a:pt x="1005227" y="495143"/>
                          </a:cubicBezTo>
                          <a:cubicBezTo>
                            <a:pt x="995661" y="504709"/>
                            <a:pt x="982687" y="510083"/>
                            <a:pt x="969159" y="510083"/>
                          </a:cubicBezTo>
                          <a:lnTo>
                            <a:pt x="51008" y="510083"/>
                          </a:lnTo>
                          <a:cubicBezTo>
                            <a:pt x="37480" y="510083"/>
                            <a:pt x="24506" y="504709"/>
                            <a:pt x="14940" y="495143"/>
                          </a:cubicBezTo>
                          <a:cubicBezTo>
                            <a:pt x="5374" y="485577"/>
                            <a:pt x="0" y="472603"/>
                            <a:pt x="0" y="459075"/>
                          </a:cubicBezTo>
                          <a:lnTo>
                            <a:pt x="0" y="51008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2">
                      <a:scrgbClr r="0" g="0" b="0"/>
                    </a:lnRef>
                    <a:fillRef idx="1">
                      <a:scrgbClr r="0" g="0" b="0"/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20655" tIns="20655" rIns="20655" bIns="20655" numCol="1" spcCol="1270" anchor="ctr" anchorCtr="0">
                      <a:noAutofit/>
                    </a:bodyPr>
                    <a:lstStyle/>
                    <a:p>
                      <a:pPr lvl="0" algn="ctr" defTabSz="4000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MX" sz="1000" b="1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2. Planeación, Evaluación y </a:t>
                      </a:r>
                      <a:r>
                        <a:rPr lang="es-MX" sz="1000" b="1" kern="1200" dirty="0" err="1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PbR</a:t>
                      </a:r>
                      <a:endParaRPr lang="es-MX" sz="1000" b="1" kern="12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p:txBody>
                </p:sp>
                <p:sp>
                  <p:nvSpPr>
                    <p:cNvPr id="119" name="118 Forma libre"/>
                    <p:cNvSpPr/>
                    <p:nvPr/>
                  </p:nvSpPr>
                  <p:spPr>
                    <a:xfrm rot="1165408">
                      <a:off x="3448170" y="5085218"/>
                      <a:ext cx="622320" cy="15029"/>
                    </a:xfrm>
                    <a:custGeom>
                      <a:avLst/>
                      <a:gdLst>
                        <a:gd name="connsiteX0" fmla="*/ 0 w 622320"/>
                        <a:gd name="connsiteY0" fmla="*/ 7514 h 15029"/>
                        <a:gd name="connsiteX1" fmla="*/ 622320 w 622320"/>
                        <a:gd name="connsiteY1" fmla="*/ 7514 h 150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22320" h="15029">
                          <a:moveTo>
                            <a:pt x="0" y="7514"/>
                          </a:moveTo>
                          <a:lnTo>
                            <a:pt x="622320" y="7514"/>
                          </a:lnTo>
                        </a:path>
                      </a:pathLst>
                    </a:custGeom>
                    <a:noFill/>
                    <a:ln>
                      <a:solidFill>
                        <a:srgbClr val="FF0000"/>
                      </a:solidFill>
                    </a:ln>
                    <a:effectLst>
                      <a:outerShdw blurRad="76200" dist="12700" dir="8100000" sy="-23000" kx="800400" algn="br" rotWithShape="0">
                        <a:prstClr val="black">
                          <a:alpha val="20000"/>
                        </a:prstClr>
                      </a:outerShdw>
                    </a:effectLst>
                  </p:spPr>
                  <p:style>
                    <a:lnRef idx="2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308302" tIns="-8044" rIns="308301" bIns="-8044" numCol="1" spcCol="1270" anchor="ctr" anchorCtr="0">
                      <a:noAutofit/>
                    </a:bodyPr>
                    <a:lstStyle/>
                    <a:p>
                      <a:pPr lvl="0" algn="ctr" defTabSz="2222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s-MX" sz="600" kern="1200"/>
                    </a:p>
                  </p:txBody>
                </p:sp>
                <p:sp>
                  <p:nvSpPr>
                    <p:cNvPr id="120" name="119 Forma libre"/>
                    <p:cNvSpPr/>
                    <p:nvPr/>
                  </p:nvSpPr>
                  <p:spPr>
                    <a:xfrm>
                      <a:off x="3908765" y="4941166"/>
                      <a:ext cx="1133377" cy="510083"/>
                    </a:xfrm>
                    <a:custGeom>
                      <a:avLst/>
                      <a:gdLst>
                        <a:gd name="connsiteX0" fmla="*/ 0 w 1020167"/>
                        <a:gd name="connsiteY0" fmla="*/ 51008 h 510083"/>
                        <a:gd name="connsiteX1" fmla="*/ 14940 w 1020167"/>
                        <a:gd name="connsiteY1" fmla="*/ 14940 h 510083"/>
                        <a:gd name="connsiteX2" fmla="*/ 51008 w 1020167"/>
                        <a:gd name="connsiteY2" fmla="*/ 0 h 510083"/>
                        <a:gd name="connsiteX3" fmla="*/ 969159 w 1020167"/>
                        <a:gd name="connsiteY3" fmla="*/ 0 h 510083"/>
                        <a:gd name="connsiteX4" fmla="*/ 1005227 w 1020167"/>
                        <a:gd name="connsiteY4" fmla="*/ 14940 h 510083"/>
                        <a:gd name="connsiteX5" fmla="*/ 1020167 w 1020167"/>
                        <a:gd name="connsiteY5" fmla="*/ 51008 h 510083"/>
                        <a:gd name="connsiteX6" fmla="*/ 1020167 w 1020167"/>
                        <a:gd name="connsiteY6" fmla="*/ 459075 h 510083"/>
                        <a:gd name="connsiteX7" fmla="*/ 1005227 w 1020167"/>
                        <a:gd name="connsiteY7" fmla="*/ 495143 h 510083"/>
                        <a:gd name="connsiteX8" fmla="*/ 969159 w 1020167"/>
                        <a:gd name="connsiteY8" fmla="*/ 510083 h 510083"/>
                        <a:gd name="connsiteX9" fmla="*/ 51008 w 1020167"/>
                        <a:gd name="connsiteY9" fmla="*/ 510083 h 510083"/>
                        <a:gd name="connsiteX10" fmla="*/ 14940 w 1020167"/>
                        <a:gd name="connsiteY10" fmla="*/ 495143 h 510083"/>
                        <a:gd name="connsiteX11" fmla="*/ 0 w 1020167"/>
                        <a:gd name="connsiteY11" fmla="*/ 459075 h 510083"/>
                        <a:gd name="connsiteX12" fmla="*/ 0 w 1020167"/>
                        <a:gd name="connsiteY12" fmla="*/ 51008 h 5100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020167" h="510083">
                          <a:moveTo>
                            <a:pt x="0" y="51008"/>
                          </a:moveTo>
                          <a:cubicBezTo>
                            <a:pt x="0" y="37480"/>
                            <a:pt x="5374" y="24506"/>
                            <a:pt x="14940" y="14940"/>
                          </a:cubicBezTo>
                          <a:cubicBezTo>
                            <a:pt x="24506" y="5374"/>
                            <a:pt x="37480" y="0"/>
                            <a:pt x="51008" y="0"/>
                          </a:cubicBezTo>
                          <a:lnTo>
                            <a:pt x="969159" y="0"/>
                          </a:lnTo>
                          <a:cubicBezTo>
                            <a:pt x="982687" y="0"/>
                            <a:pt x="995661" y="5374"/>
                            <a:pt x="1005227" y="14940"/>
                          </a:cubicBezTo>
                          <a:cubicBezTo>
                            <a:pt x="1014793" y="24506"/>
                            <a:pt x="1020167" y="37480"/>
                            <a:pt x="1020167" y="51008"/>
                          </a:cubicBezTo>
                          <a:lnTo>
                            <a:pt x="1020167" y="459075"/>
                          </a:lnTo>
                          <a:cubicBezTo>
                            <a:pt x="1020167" y="472603"/>
                            <a:pt x="1014793" y="485577"/>
                            <a:pt x="1005227" y="495143"/>
                          </a:cubicBezTo>
                          <a:cubicBezTo>
                            <a:pt x="995661" y="504709"/>
                            <a:pt x="982687" y="510083"/>
                            <a:pt x="969159" y="510083"/>
                          </a:cubicBezTo>
                          <a:lnTo>
                            <a:pt x="51008" y="510083"/>
                          </a:lnTo>
                          <a:cubicBezTo>
                            <a:pt x="37480" y="510083"/>
                            <a:pt x="24506" y="504709"/>
                            <a:pt x="14940" y="495143"/>
                          </a:cubicBezTo>
                          <a:cubicBezTo>
                            <a:pt x="5374" y="485577"/>
                            <a:pt x="0" y="472603"/>
                            <a:pt x="0" y="459075"/>
                          </a:cubicBezTo>
                          <a:lnTo>
                            <a:pt x="0" y="51008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2">
                      <a:scrgbClr r="0" g="0" b="0"/>
                    </a:lnRef>
                    <a:fillRef idx="1">
                      <a:scrgbClr r="0" g="0" b="0"/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20655" tIns="20655" rIns="20655" bIns="20655" numCol="1" spcCol="1270" anchor="ctr" anchorCtr="0">
                      <a:noAutofit/>
                    </a:bodyPr>
                    <a:lstStyle/>
                    <a:p>
                      <a:pPr lvl="0" algn="ctr" defTabSz="4000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MX" sz="1000" b="1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3. Uso Adecuado de las TIC</a:t>
                      </a:r>
                      <a:endParaRPr lang="es-MX" sz="1000" b="1" kern="12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p:txBody>
                </p:sp>
                <p:sp>
                  <p:nvSpPr>
                    <p:cNvPr id="121" name="120 Forma libre"/>
                    <p:cNvSpPr/>
                    <p:nvPr/>
                  </p:nvSpPr>
                  <p:spPr>
                    <a:xfrm rot="16542877">
                      <a:off x="5025239" y="5231866"/>
                      <a:ext cx="86779" cy="15030"/>
                    </a:xfrm>
                    <a:custGeom>
                      <a:avLst/>
                      <a:gdLst>
                        <a:gd name="connsiteX0" fmla="*/ 0 w 86778"/>
                        <a:gd name="connsiteY0" fmla="*/ 7514 h 15029"/>
                        <a:gd name="connsiteX1" fmla="*/ 86778 w 86778"/>
                        <a:gd name="connsiteY1" fmla="*/ 7514 h 150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6778" h="15029">
                          <a:moveTo>
                            <a:pt x="86778" y="7515"/>
                          </a:moveTo>
                          <a:lnTo>
                            <a:pt x="0" y="7515"/>
                          </a:lnTo>
                        </a:path>
                      </a:pathLst>
                    </a:custGeom>
                    <a:no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53920" tIns="5345" rIns="53920" bIns="5346" numCol="1" spcCol="1270" anchor="ctr" anchorCtr="0">
                      <a:noAutofit/>
                    </a:bodyPr>
                    <a:lstStyle/>
                    <a:p>
                      <a:pPr lvl="0" algn="ctr" defTabSz="2222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s-MX" sz="600" kern="1200"/>
                    </a:p>
                  </p:txBody>
                </p:sp>
                <p:sp>
                  <p:nvSpPr>
                    <p:cNvPr id="123" name="122 Forma libre"/>
                    <p:cNvSpPr/>
                    <p:nvPr/>
                  </p:nvSpPr>
                  <p:spPr>
                    <a:xfrm rot="3377768">
                      <a:off x="3230495" y="5421690"/>
                      <a:ext cx="1057671" cy="15029"/>
                    </a:xfrm>
                    <a:custGeom>
                      <a:avLst/>
                      <a:gdLst>
                        <a:gd name="connsiteX0" fmla="*/ 0 w 1057671"/>
                        <a:gd name="connsiteY0" fmla="*/ 7514 h 15029"/>
                        <a:gd name="connsiteX1" fmla="*/ 1057671 w 1057671"/>
                        <a:gd name="connsiteY1" fmla="*/ 7514 h 150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57671" h="15029">
                          <a:moveTo>
                            <a:pt x="0" y="7514"/>
                          </a:moveTo>
                          <a:lnTo>
                            <a:pt x="1057671" y="7514"/>
                          </a:lnTo>
                        </a:path>
                      </a:pathLst>
                    </a:custGeom>
                    <a:noFill/>
                    <a:ln>
                      <a:solidFill>
                        <a:srgbClr val="FF0000"/>
                      </a:solidFill>
                    </a:ln>
                    <a:effectLst>
                      <a:outerShdw blurRad="76200" dist="12700" dir="8100000" sy="-23000" kx="800400" algn="br" rotWithShape="0">
                        <a:prstClr val="black">
                          <a:alpha val="20000"/>
                        </a:prstClr>
                      </a:outerShdw>
                    </a:effectLst>
                  </p:spPr>
                  <p:style>
                    <a:lnRef idx="2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515093" tIns="-18927" rIns="515094" bIns="-18928" numCol="1" spcCol="1270" anchor="ctr" anchorCtr="0">
                      <a:noAutofit/>
                    </a:bodyPr>
                    <a:lstStyle/>
                    <a:p>
                      <a:pPr lvl="0" algn="ctr" defTabSz="2222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s-MX" sz="600" kern="1200"/>
                    </a:p>
                  </p:txBody>
                </p:sp>
                <p:sp>
                  <p:nvSpPr>
                    <p:cNvPr id="124" name="123 Forma libre"/>
                    <p:cNvSpPr/>
                    <p:nvPr/>
                  </p:nvSpPr>
                  <p:spPr>
                    <a:xfrm>
                      <a:off x="3908765" y="5614110"/>
                      <a:ext cx="1020167" cy="510083"/>
                    </a:xfrm>
                    <a:custGeom>
                      <a:avLst/>
                      <a:gdLst>
                        <a:gd name="connsiteX0" fmla="*/ 0 w 1020167"/>
                        <a:gd name="connsiteY0" fmla="*/ 51008 h 510083"/>
                        <a:gd name="connsiteX1" fmla="*/ 14940 w 1020167"/>
                        <a:gd name="connsiteY1" fmla="*/ 14940 h 510083"/>
                        <a:gd name="connsiteX2" fmla="*/ 51008 w 1020167"/>
                        <a:gd name="connsiteY2" fmla="*/ 0 h 510083"/>
                        <a:gd name="connsiteX3" fmla="*/ 969159 w 1020167"/>
                        <a:gd name="connsiteY3" fmla="*/ 0 h 510083"/>
                        <a:gd name="connsiteX4" fmla="*/ 1005227 w 1020167"/>
                        <a:gd name="connsiteY4" fmla="*/ 14940 h 510083"/>
                        <a:gd name="connsiteX5" fmla="*/ 1020167 w 1020167"/>
                        <a:gd name="connsiteY5" fmla="*/ 51008 h 510083"/>
                        <a:gd name="connsiteX6" fmla="*/ 1020167 w 1020167"/>
                        <a:gd name="connsiteY6" fmla="*/ 459075 h 510083"/>
                        <a:gd name="connsiteX7" fmla="*/ 1005227 w 1020167"/>
                        <a:gd name="connsiteY7" fmla="*/ 495143 h 510083"/>
                        <a:gd name="connsiteX8" fmla="*/ 969159 w 1020167"/>
                        <a:gd name="connsiteY8" fmla="*/ 510083 h 510083"/>
                        <a:gd name="connsiteX9" fmla="*/ 51008 w 1020167"/>
                        <a:gd name="connsiteY9" fmla="*/ 510083 h 510083"/>
                        <a:gd name="connsiteX10" fmla="*/ 14940 w 1020167"/>
                        <a:gd name="connsiteY10" fmla="*/ 495143 h 510083"/>
                        <a:gd name="connsiteX11" fmla="*/ 0 w 1020167"/>
                        <a:gd name="connsiteY11" fmla="*/ 459075 h 510083"/>
                        <a:gd name="connsiteX12" fmla="*/ 0 w 1020167"/>
                        <a:gd name="connsiteY12" fmla="*/ 51008 h 5100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020167" h="510083">
                          <a:moveTo>
                            <a:pt x="0" y="51008"/>
                          </a:moveTo>
                          <a:cubicBezTo>
                            <a:pt x="0" y="37480"/>
                            <a:pt x="5374" y="24506"/>
                            <a:pt x="14940" y="14940"/>
                          </a:cubicBezTo>
                          <a:cubicBezTo>
                            <a:pt x="24506" y="5374"/>
                            <a:pt x="37480" y="0"/>
                            <a:pt x="51008" y="0"/>
                          </a:cubicBezTo>
                          <a:lnTo>
                            <a:pt x="969159" y="0"/>
                          </a:lnTo>
                          <a:cubicBezTo>
                            <a:pt x="982687" y="0"/>
                            <a:pt x="995661" y="5374"/>
                            <a:pt x="1005227" y="14940"/>
                          </a:cubicBezTo>
                          <a:cubicBezTo>
                            <a:pt x="1014793" y="24506"/>
                            <a:pt x="1020167" y="37480"/>
                            <a:pt x="1020167" y="51008"/>
                          </a:cubicBezTo>
                          <a:lnTo>
                            <a:pt x="1020167" y="459075"/>
                          </a:lnTo>
                          <a:cubicBezTo>
                            <a:pt x="1020167" y="472603"/>
                            <a:pt x="1014793" y="485577"/>
                            <a:pt x="1005227" y="495143"/>
                          </a:cubicBezTo>
                          <a:cubicBezTo>
                            <a:pt x="995661" y="504709"/>
                            <a:pt x="982687" y="510083"/>
                            <a:pt x="969159" y="510083"/>
                          </a:cubicBezTo>
                          <a:lnTo>
                            <a:pt x="51008" y="510083"/>
                          </a:lnTo>
                          <a:cubicBezTo>
                            <a:pt x="37480" y="510083"/>
                            <a:pt x="24506" y="504709"/>
                            <a:pt x="14940" y="495143"/>
                          </a:cubicBezTo>
                          <a:cubicBezTo>
                            <a:pt x="5374" y="485577"/>
                            <a:pt x="0" y="472603"/>
                            <a:pt x="0" y="459075"/>
                          </a:cubicBezTo>
                          <a:lnTo>
                            <a:pt x="0" y="51008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2">
                      <a:scrgbClr r="0" g="0" b="0"/>
                    </a:lnRef>
                    <a:fillRef idx="1">
                      <a:scrgbClr r="0" g="0" b="0"/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20655" tIns="20655" rIns="20655" bIns="20655" numCol="1" spcCol="1270" anchor="ctr" anchorCtr="0">
                      <a:noAutofit/>
                    </a:bodyPr>
                    <a:lstStyle/>
                    <a:p>
                      <a:pPr lvl="0" algn="ctr" defTabSz="4000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MX" sz="1000" b="1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4. Transparencia y Rendición de Cuentas</a:t>
                      </a:r>
                      <a:endParaRPr lang="es-MX" sz="1000" b="1" kern="12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p:txBody>
                </p:sp>
              </p:grpSp>
              <p:sp>
                <p:nvSpPr>
                  <p:cNvPr id="75" name="74 Rectángulo redondeado"/>
                  <p:cNvSpPr/>
                  <p:nvPr/>
                </p:nvSpPr>
                <p:spPr>
                  <a:xfrm>
                    <a:off x="7308304" y="2420888"/>
                    <a:ext cx="1440160" cy="1224136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1200" b="1" dirty="0" smtClean="0">
                      <a:solidFill>
                        <a:schemeClr val="tx1"/>
                      </a:solidFill>
                      <a:latin typeface="Century Gothic" pitchFamily="34" charset="0"/>
                    </a:endParaRPr>
                  </a:p>
                  <a:p>
                    <a:pPr algn="ctr"/>
                    <a:endParaRPr lang="es-MX" sz="1200" b="1" dirty="0" smtClean="0">
                      <a:solidFill>
                        <a:schemeClr val="tx1"/>
                      </a:solidFill>
                      <a:latin typeface="Century Gothic" pitchFamily="34" charset="0"/>
                    </a:endParaRPr>
                  </a:p>
                  <a:p>
                    <a:pPr algn="ctr"/>
                    <a:endParaRPr lang="es-MX" sz="1200" b="1" dirty="0">
                      <a:solidFill>
                        <a:schemeClr val="tx1"/>
                      </a:solidFill>
                      <a:latin typeface="Century Gothic" pitchFamily="34" charset="0"/>
                    </a:endParaRPr>
                  </a:p>
                  <a:p>
                    <a:pPr algn="ctr"/>
                    <a:r>
                      <a:rPr lang="es-MX" sz="1200" b="1" dirty="0" smtClean="0">
                        <a:solidFill>
                          <a:schemeClr val="tx1"/>
                        </a:solidFill>
                        <a:latin typeface="Century Gothic" pitchFamily="34" charset="0"/>
                      </a:rPr>
                      <a:t>PROGRAMA INSTITUCIONAL</a:t>
                    </a:r>
                  </a:p>
                  <a:p>
                    <a:pPr algn="ctr"/>
                    <a:r>
                      <a:rPr lang="es-MX" sz="1200" b="1" dirty="0">
                        <a:solidFill>
                          <a:schemeClr val="tx1"/>
                        </a:solidFill>
                        <a:latin typeface="Century Gothic" pitchFamily="34" charset="0"/>
                      </a:rPr>
                      <a:t> </a:t>
                    </a:r>
                    <a:endParaRPr lang="es-MX" sz="1200" b="1" dirty="0" smtClean="0">
                      <a:solidFill>
                        <a:schemeClr val="tx1"/>
                      </a:solidFill>
                      <a:latin typeface="Century Gothic" pitchFamily="34" charset="0"/>
                    </a:endParaRPr>
                  </a:p>
                  <a:p>
                    <a:pPr algn="ctr"/>
                    <a:r>
                      <a:rPr lang="es-MX" sz="1200" b="1" dirty="0" smtClean="0">
                        <a:solidFill>
                          <a:schemeClr val="tx1"/>
                        </a:solidFill>
                        <a:latin typeface="Century Gothic" pitchFamily="34" charset="0"/>
                      </a:rPr>
                      <a:t>OFICIALIA MAYOR </a:t>
                    </a:r>
                    <a:endParaRPr lang="es-MX" sz="1400" b="1" dirty="0" smtClean="0">
                      <a:latin typeface="Century Gothic" pitchFamily="34" charset="0"/>
                    </a:endParaRPr>
                  </a:p>
                  <a:p>
                    <a:pPr algn="ctr"/>
                    <a:endParaRPr lang="es-MX" sz="1400" b="1" dirty="0" smtClean="0">
                      <a:latin typeface="Century Gothic" pitchFamily="34" charset="0"/>
                    </a:endParaRPr>
                  </a:p>
                  <a:p>
                    <a:pPr algn="ctr"/>
                    <a:endParaRPr lang="es-MX" sz="1400" b="1" dirty="0">
                      <a:latin typeface="Century Gothic" pitchFamily="34" charset="0"/>
                    </a:endParaRPr>
                  </a:p>
                </p:txBody>
              </p:sp>
              <p:cxnSp>
                <p:nvCxnSpPr>
                  <p:cNvPr id="78" name="77 Conector recto"/>
                  <p:cNvCxnSpPr/>
                  <p:nvPr/>
                </p:nvCxnSpPr>
                <p:spPr>
                  <a:xfrm>
                    <a:off x="6948264" y="1484784"/>
                    <a:ext cx="0" cy="3384376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81 Conector recto"/>
                  <p:cNvCxnSpPr/>
                  <p:nvPr/>
                </p:nvCxnSpPr>
                <p:spPr>
                  <a:xfrm>
                    <a:off x="6588224" y="1484784"/>
                    <a:ext cx="360040" cy="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82 Conector recto"/>
                  <p:cNvCxnSpPr/>
                  <p:nvPr/>
                </p:nvCxnSpPr>
                <p:spPr>
                  <a:xfrm>
                    <a:off x="6588224" y="2348880"/>
                    <a:ext cx="360040" cy="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83 Conector recto"/>
                  <p:cNvCxnSpPr/>
                  <p:nvPr/>
                </p:nvCxnSpPr>
                <p:spPr>
                  <a:xfrm>
                    <a:off x="6588224" y="3068960"/>
                    <a:ext cx="360040" cy="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84 Conector recto"/>
                  <p:cNvCxnSpPr/>
                  <p:nvPr/>
                </p:nvCxnSpPr>
                <p:spPr>
                  <a:xfrm>
                    <a:off x="6588224" y="4869160"/>
                    <a:ext cx="360040" cy="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85 Conector recto"/>
                  <p:cNvCxnSpPr/>
                  <p:nvPr/>
                </p:nvCxnSpPr>
                <p:spPr>
                  <a:xfrm>
                    <a:off x="6948264" y="3068960"/>
                    <a:ext cx="360040" cy="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6" name="125 Rectángulo redondeado"/>
                <p:cNvSpPr/>
                <p:nvPr/>
              </p:nvSpPr>
              <p:spPr>
                <a:xfrm>
                  <a:off x="1979712" y="764704"/>
                  <a:ext cx="1512168" cy="360040"/>
                </a:xfrm>
                <a:prstGeom prst="roundRect">
                  <a:avLst/>
                </a:prstGeom>
                <a:solidFill>
                  <a:srgbClr val="CC99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sz="1050" b="1" dirty="0" smtClean="0">
                      <a:latin typeface="Century Gothic" pitchFamily="34" charset="0"/>
                    </a:rPr>
                    <a:t>EJES DEL </a:t>
                  </a:r>
                  <a:r>
                    <a:rPr lang="es-MX" sz="1050" b="1" dirty="0" err="1" smtClean="0">
                      <a:latin typeface="Century Gothic" pitchFamily="34" charset="0"/>
                    </a:rPr>
                    <a:t>PGDDF</a:t>
                  </a:r>
                  <a:endParaRPr lang="es-MX" sz="1050" b="1" dirty="0">
                    <a:latin typeface="Century Gothic" pitchFamily="34" charset="0"/>
                  </a:endParaRPr>
                </a:p>
              </p:txBody>
            </p:sp>
            <p:sp>
              <p:nvSpPr>
                <p:cNvPr id="127" name="126 Rectángulo redondeado"/>
                <p:cNvSpPr/>
                <p:nvPr/>
              </p:nvSpPr>
              <p:spPr>
                <a:xfrm>
                  <a:off x="3851920" y="764704"/>
                  <a:ext cx="1152128" cy="360040"/>
                </a:xfrm>
                <a:prstGeom prst="roundRect">
                  <a:avLst/>
                </a:prstGeom>
                <a:solidFill>
                  <a:srgbClr val="CC99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sz="1050" b="1" dirty="0" smtClean="0">
                      <a:latin typeface="Century Gothic" pitchFamily="34" charset="0"/>
                    </a:rPr>
                    <a:t>ÁREAS DE OPORTUNIDAD</a:t>
                  </a:r>
                  <a:endParaRPr lang="es-MX" sz="1050" b="1" dirty="0">
                    <a:latin typeface="Century Gothic" pitchFamily="34" charset="0"/>
                  </a:endParaRPr>
                </a:p>
              </p:txBody>
            </p:sp>
            <p:sp>
              <p:nvSpPr>
                <p:cNvPr id="128" name="127 Rectángulo redondeado"/>
                <p:cNvSpPr/>
                <p:nvPr/>
              </p:nvSpPr>
              <p:spPr>
                <a:xfrm>
                  <a:off x="5364088" y="764704"/>
                  <a:ext cx="1296144" cy="360040"/>
                </a:xfrm>
                <a:prstGeom prst="roundRect">
                  <a:avLst/>
                </a:prstGeom>
                <a:solidFill>
                  <a:srgbClr val="CC99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sz="1050" b="1" dirty="0" smtClean="0">
                      <a:latin typeface="Century Gothic" pitchFamily="34" charset="0"/>
                    </a:rPr>
                    <a:t>PROGRAMAS SECTORIALES</a:t>
                  </a:r>
                  <a:endParaRPr lang="es-MX" sz="1050" b="1" dirty="0">
                    <a:latin typeface="Century Gothic" pitchFamily="34" charset="0"/>
                  </a:endParaRPr>
                </a:p>
              </p:txBody>
            </p:sp>
          </p:grpSp>
          <p:cxnSp>
            <p:nvCxnSpPr>
              <p:cNvPr id="132" name="131 Conector recto"/>
              <p:cNvCxnSpPr/>
              <p:nvPr/>
            </p:nvCxnSpPr>
            <p:spPr>
              <a:xfrm>
                <a:off x="5076056" y="4725144"/>
                <a:ext cx="43204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132 Conector recto"/>
              <p:cNvCxnSpPr/>
              <p:nvPr/>
            </p:nvCxnSpPr>
            <p:spPr>
              <a:xfrm>
                <a:off x="5200830" y="5373216"/>
                <a:ext cx="307274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133 Conector recto"/>
              <p:cNvCxnSpPr/>
              <p:nvPr/>
            </p:nvCxnSpPr>
            <p:spPr>
              <a:xfrm>
                <a:off x="5076056" y="4077072"/>
                <a:ext cx="43204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134 Conector recto"/>
              <p:cNvCxnSpPr/>
              <p:nvPr/>
            </p:nvCxnSpPr>
            <p:spPr>
              <a:xfrm>
                <a:off x="5076056" y="6093296"/>
                <a:ext cx="43204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4" name="153 Forma libre"/>
            <p:cNvSpPr/>
            <p:nvPr/>
          </p:nvSpPr>
          <p:spPr>
            <a:xfrm>
              <a:off x="179448" y="3356992"/>
              <a:ext cx="1224200" cy="864096"/>
            </a:xfrm>
            <a:custGeom>
              <a:avLst/>
              <a:gdLst>
                <a:gd name="connsiteX0" fmla="*/ 0 w 1224200"/>
                <a:gd name="connsiteY0" fmla="*/ 122420 h 6109072"/>
                <a:gd name="connsiteX1" fmla="*/ 35856 w 1224200"/>
                <a:gd name="connsiteY1" fmla="*/ 35856 h 6109072"/>
                <a:gd name="connsiteX2" fmla="*/ 122420 w 1224200"/>
                <a:gd name="connsiteY2" fmla="*/ 0 h 6109072"/>
                <a:gd name="connsiteX3" fmla="*/ 1101780 w 1224200"/>
                <a:gd name="connsiteY3" fmla="*/ 0 h 6109072"/>
                <a:gd name="connsiteX4" fmla="*/ 1188344 w 1224200"/>
                <a:gd name="connsiteY4" fmla="*/ 35856 h 6109072"/>
                <a:gd name="connsiteX5" fmla="*/ 1224200 w 1224200"/>
                <a:gd name="connsiteY5" fmla="*/ 122420 h 6109072"/>
                <a:gd name="connsiteX6" fmla="*/ 1224200 w 1224200"/>
                <a:gd name="connsiteY6" fmla="*/ 5986652 h 6109072"/>
                <a:gd name="connsiteX7" fmla="*/ 1188344 w 1224200"/>
                <a:gd name="connsiteY7" fmla="*/ 6073216 h 6109072"/>
                <a:gd name="connsiteX8" fmla="*/ 1101780 w 1224200"/>
                <a:gd name="connsiteY8" fmla="*/ 6109072 h 6109072"/>
                <a:gd name="connsiteX9" fmla="*/ 122420 w 1224200"/>
                <a:gd name="connsiteY9" fmla="*/ 6109072 h 6109072"/>
                <a:gd name="connsiteX10" fmla="*/ 35856 w 1224200"/>
                <a:gd name="connsiteY10" fmla="*/ 6073216 h 6109072"/>
                <a:gd name="connsiteX11" fmla="*/ 0 w 1224200"/>
                <a:gd name="connsiteY11" fmla="*/ 5986652 h 6109072"/>
                <a:gd name="connsiteX12" fmla="*/ 0 w 1224200"/>
                <a:gd name="connsiteY12" fmla="*/ 122420 h 610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4200" h="6109072">
                  <a:moveTo>
                    <a:pt x="0" y="122420"/>
                  </a:moveTo>
                  <a:cubicBezTo>
                    <a:pt x="0" y="89952"/>
                    <a:pt x="12898" y="58814"/>
                    <a:pt x="35856" y="35856"/>
                  </a:cubicBezTo>
                  <a:cubicBezTo>
                    <a:pt x="58814" y="12898"/>
                    <a:pt x="89952" y="0"/>
                    <a:pt x="122420" y="0"/>
                  </a:cubicBezTo>
                  <a:lnTo>
                    <a:pt x="1101780" y="0"/>
                  </a:lnTo>
                  <a:cubicBezTo>
                    <a:pt x="1134248" y="0"/>
                    <a:pt x="1165386" y="12898"/>
                    <a:pt x="1188344" y="35856"/>
                  </a:cubicBezTo>
                  <a:cubicBezTo>
                    <a:pt x="1211302" y="58814"/>
                    <a:pt x="1224200" y="89952"/>
                    <a:pt x="1224200" y="122420"/>
                  </a:cubicBezTo>
                  <a:lnTo>
                    <a:pt x="1224200" y="5986652"/>
                  </a:lnTo>
                  <a:cubicBezTo>
                    <a:pt x="1224200" y="6019120"/>
                    <a:pt x="1211302" y="6050258"/>
                    <a:pt x="1188344" y="6073216"/>
                  </a:cubicBezTo>
                  <a:cubicBezTo>
                    <a:pt x="1165386" y="6096174"/>
                    <a:pt x="1134248" y="6109072"/>
                    <a:pt x="1101780" y="6109072"/>
                  </a:cubicBezTo>
                  <a:lnTo>
                    <a:pt x="122420" y="6109072"/>
                  </a:lnTo>
                  <a:cubicBezTo>
                    <a:pt x="89952" y="6109072"/>
                    <a:pt x="58814" y="6096174"/>
                    <a:pt x="35856" y="6073216"/>
                  </a:cubicBezTo>
                  <a:cubicBezTo>
                    <a:pt x="12898" y="6050258"/>
                    <a:pt x="0" y="6019120"/>
                    <a:pt x="0" y="5986652"/>
                  </a:cubicBezTo>
                  <a:lnTo>
                    <a:pt x="0" y="12242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64008" bIns="4340359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000" kern="1200" dirty="0">
                <a:latin typeface="Century Gothic" pitchFamily="34" charset="0"/>
              </a:endParaRPr>
            </a:p>
          </p:txBody>
        </p:sp>
      </p:grpSp>
      <p:sp>
        <p:nvSpPr>
          <p:cNvPr id="3" name="2 Rectángulo"/>
          <p:cNvSpPr/>
          <p:nvPr/>
        </p:nvSpPr>
        <p:spPr>
          <a:xfrm>
            <a:off x="0" y="3617983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 smtClean="0">
                <a:latin typeface="Century Gothic" pitchFamily="34" charset="0"/>
              </a:rPr>
              <a:t>PGDDF</a:t>
            </a:r>
            <a:endParaRPr lang="es-MX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6" name="65 Rectángulo"/>
          <p:cNvSpPr/>
          <p:nvPr/>
        </p:nvSpPr>
        <p:spPr>
          <a:xfrm>
            <a:off x="0" y="-27384"/>
            <a:ext cx="9144000" cy="72231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ALINEACIÓN PROGRAMA INSTITUCIONAL </a:t>
            </a:r>
            <a:endParaRPr lang="es-MX" sz="2400" b="1" dirty="0">
              <a:solidFill>
                <a:schemeClr val="bg1"/>
              </a:solidFill>
            </a:endParaRPr>
          </a:p>
        </p:txBody>
      </p:sp>
      <p:pic>
        <p:nvPicPr>
          <p:cNvPr id="65" name="6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84" y="-27384"/>
            <a:ext cx="1944215" cy="77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7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539552" y="980728"/>
            <a:ext cx="3888432" cy="50672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dirty="0" smtClean="0">
                <a:solidFill>
                  <a:srgbClr val="FF0000"/>
                </a:solidFill>
              </a:rPr>
              <a:t>Capacitación y acompañamiento 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los entes gubernamentales en el proceso de planeación.</a:t>
            </a:r>
          </a:p>
          <a:p>
            <a:pPr marL="0" indent="0" algn="ctr">
              <a:buNone/>
            </a:pPr>
            <a:endParaRPr lang="es-MX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es-MX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es-MX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s-MX" dirty="0" smtClean="0">
                <a:solidFill>
                  <a:srgbClr val="FF0000"/>
                </a:solidFill>
              </a:rPr>
              <a:t>Revisión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los programas gubernamentales para un </a:t>
            </a:r>
            <a:r>
              <a:rPr lang="es-MX" dirty="0" smtClean="0">
                <a:solidFill>
                  <a:srgbClr val="FF0000"/>
                </a:solidFill>
              </a:rPr>
              <a:t>aseguramiento en la calidad 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la información.</a:t>
            </a:r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endParaRPr lang="es-MX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10616" r="7220" b="44247"/>
          <a:stretch/>
        </p:blipFill>
        <p:spPr bwMode="auto">
          <a:xfrm>
            <a:off x="0" y="5733256"/>
            <a:ext cx="9144000" cy="113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0" y="-27384"/>
            <a:ext cx="9144000" cy="72231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DESAFÍOS EN EL PROCESO </a:t>
            </a:r>
            <a:endParaRPr lang="es-MX" sz="2400" b="1" dirty="0">
              <a:solidFill>
                <a:schemeClr val="bg1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78548"/>
            <a:ext cx="2979237" cy="223442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14377"/>
            <a:ext cx="2886789" cy="2027797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363909" y="2636912"/>
            <a:ext cx="2876108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itannic Bold" pitchFamily="34" charset="0"/>
              </a:rPr>
              <a:t>91 </a:t>
            </a:r>
            <a:r>
              <a:rPr lang="es-MX" sz="2000" b="1" spc="1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itannic Bold" pitchFamily="34" charset="0"/>
              </a:rPr>
              <a:t>Mesas de trabajo</a:t>
            </a:r>
          </a:p>
          <a:p>
            <a:endParaRPr lang="es-MX" dirty="0" smtClean="0"/>
          </a:p>
          <a:p>
            <a:r>
              <a:rPr lang="es-MX" sz="2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itannic Bold" pitchFamily="34" charset="0"/>
              </a:rPr>
              <a:t>¿? </a:t>
            </a:r>
            <a:r>
              <a:rPr lang="es-MX" sz="2000" b="1" spc="1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itannic Bold" pitchFamily="34" charset="0"/>
              </a:rPr>
              <a:t>Horas invertidas </a:t>
            </a:r>
            <a:endParaRPr lang="es-MX" sz="2000" b="1" spc="1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84" y="-27384"/>
            <a:ext cx="1944215" cy="77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8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037986611"/>
              </p:ext>
            </p:extLst>
          </p:nvPr>
        </p:nvGraphicFramePr>
        <p:xfrm>
          <a:off x="1221824" y="836712"/>
          <a:ext cx="615848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10616" r="7220" b="44247"/>
          <a:stretch/>
        </p:blipFill>
        <p:spPr bwMode="auto">
          <a:xfrm>
            <a:off x="0" y="5733256"/>
            <a:ext cx="9144000" cy="113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-27384"/>
            <a:ext cx="9144000" cy="72231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ACTIVIDADES  EN EL PROCESO </a:t>
            </a:r>
            <a:endParaRPr lang="es-MX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7" descr="C:\Users\Jzepeda\Pictures\iconos transparentes\mimetypes\x-office-spreadsheet-templat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40968"/>
            <a:ext cx="1463334" cy="1463334"/>
          </a:xfrm>
          <a:prstGeom prst="rect">
            <a:avLst/>
          </a:prstGeom>
          <a:noFill/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dgmiramontesm\Desktop\NOEMI\imagenes\Participatory_Design-128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rgbClr val="E53C9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175875" y="1988840"/>
            <a:ext cx="1152128" cy="1152128"/>
          </a:xfrm>
          <a:prstGeom prst="rect">
            <a:avLst/>
          </a:prstGeom>
          <a:noFill/>
        </p:spPr>
      </p:pic>
      <p:pic>
        <p:nvPicPr>
          <p:cNvPr id="7" name="Picture 7" descr="C:\Users\dgmiramontesm\Desktop\NOEMI\imagenes\checklist-128 (3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0331" y="4416197"/>
            <a:ext cx="1363216" cy="1363216"/>
          </a:xfrm>
          <a:prstGeom prst="rect">
            <a:avLst/>
          </a:prstGeom>
          <a:noFill/>
        </p:spPr>
      </p:pic>
      <p:pic>
        <p:nvPicPr>
          <p:cNvPr id="8" name="Picture 6" descr="C:\Documents and Settings\HLIMAC\Escritorio\MAQUI\prosec-im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6" r="2499" b="6419"/>
          <a:stretch>
            <a:fillRect/>
          </a:stretch>
        </p:blipFill>
        <p:spPr bwMode="auto">
          <a:xfrm>
            <a:off x="7175875" y="873789"/>
            <a:ext cx="1434578" cy="114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98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10616" r="7220" b="44247"/>
          <a:stretch/>
        </p:blipFill>
        <p:spPr bwMode="auto">
          <a:xfrm>
            <a:off x="0" y="5733256"/>
            <a:ext cx="9144000" cy="113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-27384"/>
            <a:ext cx="9144000" cy="72231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RECOMENDACIONES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12" name="6 CuadroTexto"/>
          <p:cNvSpPr txBox="1"/>
          <p:nvPr/>
        </p:nvSpPr>
        <p:spPr>
          <a:xfrm>
            <a:off x="323527" y="5148718"/>
            <a:ext cx="567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upo 20"/>
          <p:cNvGrpSpPr/>
          <p:nvPr/>
        </p:nvGrpSpPr>
        <p:grpSpPr>
          <a:xfrm>
            <a:off x="323528" y="980728"/>
            <a:ext cx="7797316" cy="4752528"/>
            <a:chOff x="2360104" y="792261"/>
            <a:chExt cx="5763791" cy="5333919"/>
          </a:xfrm>
        </p:grpSpPr>
        <p:graphicFrame>
          <p:nvGraphicFramePr>
            <p:cNvPr id="15" name="Diagrama 41"/>
            <p:cNvGraphicFramePr/>
            <p:nvPr>
              <p:extLst>
                <p:ext uri="{D42A27DB-BD31-4B8C-83A1-F6EECF244321}">
                  <p14:modId xmlns:p14="http://schemas.microsoft.com/office/powerpoint/2010/main" val="984709998"/>
                </p:ext>
              </p:extLst>
            </p:nvPr>
          </p:nvGraphicFramePr>
          <p:xfrm>
            <a:off x="2791764" y="1719331"/>
            <a:ext cx="5332131" cy="440684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16" name="Grupo 42"/>
            <p:cNvGrpSpPr/>
            <p:nvPr/>
          </p:nvGrpSpPr>
          <p:grpSpPr>
            <a:xfrm>
              <a:off x="2360104" y="792261"/>
              <a:ext cx="4105741" cy="793232"/>
              <a:chOff x="306597" y="903404"/>
              <a:chExt cx="4105741" cy="793232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0" name="Rectángulo redondeado 46"/>
              <p:cNvSpPr/>
              <p:nvPr/>
            </p:nvSpPr>
            <p:spPr>
              <a:xfrm>
                <a:off x="306597" y="903404"/>
                <a:ext cx="4105741" cy="793232"/>
              </a:xfrm>
              <a:prstGeom prst="roundRect">
                <a:avLst>
                  <a:gd name="adj" fmla="val 10000"/>
                </a:avLst>
              </a:prstGeom>
              <a:solidFill>
                <a:srgbClr val="CC9900"/>
              </a:solidFill>
              <a:sp3d prstMaterial="plastic">
                <a:bevelT w="127000" h="25400" prst="relaxedInset"/>
              </a:sp3d>
            </p:spPr>
            <p:style>
              <a:lnRef idx="0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Rectángulo 47"/>
              <p:cNvSpPr/>
              <p:nvPr/>
            </p:nvSpPr>
            <p:spPr>
              <a:xfrm>
                <a:off x="329830" y="926637"/>
                <a:ext cx="3989621" cy="74676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600" b="1" kern="1200" dirty="0" smtClean="0">
                    <a:solidFill>
                      <a:schemeClr val="bg1"/>
                    </a:solidFill>
                  </a:rPr>
                  <a:t>Utilización de Big Data y Analíticos para la toma de decisiones como mecanismo de evaluación  de resultados para la planeación. </a:t>
                </a:r>
                <a:endParaRPr lang="es-MX" sz="1600" b="1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upo 43"/>
            <p:cNvGrpSpPr/>
            <p:nvPr/>
          </p:nvGrpSpPr>
          <p:grpSpPr>
            <a:xfrm>
              <a:off x="6115158" y="1353894"/>
              <a:ext cx="515601" cy="515601"/>
              <a:chOff x="3590139" y="579500"/>
              <a:chExt cx="515601" cy="515601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8" name="Flecha abajo 44"/>
              <p:cNvSpPr/>
              <p:nvPr/>
            </p:nvSpPr>
            <p:spPr>
              <a:xfrm rot="10800000">
                <a:off x="3590139" y="579500"/>
                <a:ext cx="515601" cy="515601"/>
              </a:xfrm>
              <a:prstGeom prst="downArrow">
                <a:avLst>
                  <a:gd name="adj1" fmla="val 55000"/>
                  <a:gd name="adj2" fmla="val 45000"/>
                </a:avLst>
              </a:prstGeom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dk1"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Flecha abajo 4"/>
              <p:cNvSpPr/>
              <p:nvPr/>
            </p:nvSpPr>
            <p:spPr>
              <a:xfrm rot="10800000">
                <a:off x="3706149" y="707111"/>
                <a:ext cx="283581" cy="387990"/>
              </a:xfrm>
              <a:prstGeom prst="rect">
                <a:avLst/>
              </a:prstGeom>
              <a:sp3d z="1524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MX" sz="2000" kern="1200"/>
              </a:p>
            </p:txBody>
          </p:sp>
        </p:grpSp>
      </p:grpSp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84" y="-27384"/>
            <a:ext cx="1944215" cy="77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10616" r="7220" b="44247"/>
          <a:stretch/>
        </p:blipFill>
        <p:spPr bwMode="auto">
          <a:xfrm>
            <a:off x="0" y="5733256"/>
            <a:ext cx="9144000" cy="113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-27384"/>
            <a:ext cx="9144000" cy="72231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RECOMENDACIONES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12" name="6 CuadroTexto"/>
          <p:cNvSpPr txBox="1"/>
          <p:nvPr/>
        </p:nvSpPr>
        <p:spPr>
          <a:xfrm>
            <a:off x="323527" y="5148718"/>
            <a:ext cx="567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84" y="-27384"/>
            <a:ext cx="1944215" cy="772947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3" t="8104" r="30689" b="9827"/>
          <a:stretch/>
        </p:blipFill>
        <p:spPr>
          <a:xfrm>
            <a:off x="467544" y="980728"/>
            <a:ext cx="4904847" cy="4884324"/>
          </a:xfrm>
          <a:prstGeom prst="rect">
            <a:avLst/>
          </a:prstGeom>
        </p:spPr>
      </p:pic>
      <p:sp>
        <p:nvSpPr>
          <p:cNvPr id="22" name="21 CuadroTexto"/>
          <p:cNvSpPr txBox="1"/>
          <p:nvPr/>
        </p:nvSpPr>
        <p:spPr>
          <a:xfrm>
            <a:off x="5372390" y="2284130"/>
            <a:ext cx="34480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srgbClr val="FF0000"/>
                </a:solidFill>
                <a:latin typeface="Albertus MT Lt"/>
              </a:rPr>
              <a:t>«El todo es más que la suma de sus partes…»</a:t>
            </a:r>
            <a:endParaRPr lang="es-MX" sz="3200" dirty="0">
              <a:solidFill>
                <a:srgbClr val="FF0000"/>
              </a:solidFill>
              <a:latin typeface="Albertus MT Lt"/>
            </a:endParaRPr>
          </a:p>
        </p:txBody>
      </p:sp>
    </p:spTree>
    <p:extLst>
      <p:ext uri="{BB962C8B-B14F-4D97-AF65-F5344CB8AC3E}">
        <p14:creationId xmlns:p14="http://schemas.microsoft.com/office/powerpoint/2010/main" val="47525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10616" r="7220" b="44247"/>
          <a:stretch/>
        </p:blipFill>
        <p:spPr bwMode="auto">
          <a:xfrm>
            <a:off x="-36512" y="5733256"/>
            <a:ext cx="9144000" cy="113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179512" y="3933056"/>
            <a:ext cx="62646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tx2"/>
                </a:solidFill>
              </a:rPr>
              <a:t>CONTACTO </a:t>
            </a:r>
          </a:p>
          <a:p>
            <a:endParaRPr lang="es-MX" sz="2000" b="1" dirty="0" smtClean="0">
              <a:solidFill>
                <a:schemeClr val="tx2"/>
              </a:solidFill>
            </a:endParaRPr>
          </a:p>
          <a:p>
            <a:r>
              <a:rPr lang="es-MX" sz="2400" b="1" dirty="0" smtClean="0">
                <a:solidFill>
                  <a:schemeClr val="tx2"/>
                </a:solidFill>
              </a:rPr>
              <a:t>Mtro. Juan Manuel Ávalos Ochoa</a:t>
            </a:r>
          </a:p>
          <a:p>
            <a:r>
              <a:rPr lang="es-MX" sz="2400" b="1" dirty="0" smtClean="0">
                <a:solidFill>
                  <a:schemeClr val="tx2"/>
                </a:solidFill>
              </a:rPr>
              <a:t>javalosochoa@gmail.com</a:t>
            </a:r>
          </a:p>
          <a:p>
            <a:r>
              <a:rPr lang="es-MX" sz="2400" b="1" dirty="0" err="1" smtClean="0">
                <a:solidFill>
                  <a:schemeClr val="tx2"/>
                </a:solidFill>
              </a:rPr>
              <a:t>Twitter</a:t>
            </a:r>
            <a:r>
              <a:rPr lang="es-MX" sz="2400" b="1" dirty="0" smtClean="0">
                <a:solidFill>
                  <a:schemeClr val="tx2"/>
                </a:solidFill>
              </a:rPr>
              <a:t>: @</a:t>
            </a:r>
            <a:r>
              <a:rPr lang="es-MX" sz="2400" b="1" dirty="0" err="1" smtClean="0">
                <a:solidFill>
                  <a:schemeClr val="tx2"/>
                </a:solidFill>
              </a:rPr>
              <a:t>jmanuelavalos</a:t>
            </a:r>
            <a:r>
              <a:rPr lang="es-MX" sz="2400" b="1" dirty="0" smtClean="0">
                <a:solidFill>
                  <a:schemeClr val="tx2"/>
                </a:solidFill>
              </a:rPr>
              <a:t> </a:t>
            </a:r>
          </a:p>
          <a:p>
            <a:endParaRPr lang="es-MX" sz="2000" b="1" dirty="0" smtClean="0">
              <a:solidFill>
                <a:schemeClr val="tx2"/>
              </a:solidFill>
            </a:endParaRPr>
          </a:p>
        </p:txBody>
      </p:sp>
      <p:pic>
        <p:nvPicPr>
          <p:cNvPr id="22" name="21 Imagen" descr="http://idiomas.quimica.unam.mx/ingles/Imagenes/logo_unam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16" y="236140"/>
            <a:ext cx="1326664" cy="12616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29 Grupo"/>
          <p:cNvGrpSpPr/>
          <p:nvPr/>
        </p:nvGrpSpPr>
        <p:grpSpPr>
          <a:xfrm>
            <a:off x="-1692696" y="1556792"/>
            <a:ext cx="10513168" cy="4680520"/>
            <a:chOff x="-1692696" y="1916832"/>
            <a:chExt cx="10513168" cy="4680520"/>
          </a:xfrm>
        </p:grpSpPr>
        <p:sp>
          <p:nvSpPr>
            <p:cNvPr id="9" name="8 Rectángulo"/>
            <p:cNvSpPr/>
            <p:nvPr/>
          </p:nvSpPr>
          <p:spPr>
            <a:xfrm>
              <a:off x="-1692696" y="6258798"/>
              <a:ext cx="82988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rgbClr val="C00000"/>
                  </a:solidFill>
                  <a:latin typeface="+mj-lt"/>
                  <a:cs typeface="Arial" pitchFamily="34" charset="0"/>
                </a:rPr>
                <a:t>Guadalajara, Jalisco, México. 9 de septiembre de 2016. </a:t>
              </a:r>
              <a:endParaRPr lang="es-MX" sz="1600" b="1" dirty="0">
                <a:solidFill>
                  <a:srgbClr val="C0000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572847" y="1916832"/>
              <a:ext cx="805237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2000" b="1" dirty="0">
                  <a:solidFill>
                    <a:srgbClr val="C00000"/>
                  </a:solidFill>
                  <a:latin typeface="Arial" pitchFamily="34" charset="0"/>
                  <a:cs typeface="Arial" panose="020B0604020202020204" pitchFamily="34" charset="0"/>
                </a:rPr>
                <a:t>IX SEMINARIO INTERNACIONAL DE LA RED DE GESTIÓN PARA RESULTADOS EN GOBIERNOS SUBNACIONALES DE AMERICA LATINA Y EL CARIBE</a:t>
              </a:r>
              <a:endParaRPr lang="es-MX" sz="3200" b="1" dirty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323527" y="3090123"/>
              <a:ext cx="849694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3600" b="1" i="1" dirty="0">
                  <a:solidFill>
                    <a:schemeClr val="tx2"/>
                  </a:solidFill>
                  <a:latin typeface="Albertus MT Lt" pitchFamily="18" charset="0"/>
                  <a:cs typeface="Arial" panose="020B0604020202020204" pitchFamily="34" charset="0"/>
                </a:rPr>
                <a:t>Planeación Estratégica</a:t>
              </a:r>
              <a:r>
                <a:rPr lang="es-MX" sz="3600" b="1" i="1" dirty="0" smtClean="0">
                  <a:solidFill>
                    <a:schemeClr val="tx2"/>
                  </a:solidFill>
                  <a:latin typeface="Albertus MT Lt" pitchFamily="18" charset="0"/>
                  <a:cs typeface="Arial" panose="020B0604020202020204" pitchFamily="34" charset="0"/>
                </a:rPr>
                <a:t>, Ciudad </a:t>
              </a:r>
              <a:r>
                <a:rPr lang="es-MX" sz="3600" b="1" i="1" dirty="0">
                  <a:solidFill>
                    <a:schemeClr val="tx2"/>
                  </a:solidFill>
                  <a:latin typeface="Albertus MT Lt" pitchFamily="18" charset="0"/>
                  <a:cs typeface="Arial" panose="020B0604020202020204" pitchFamily="34" charset="0"/>
                </a:rPr>
                <a:t>de </a:t>
              </a:r>
              <a:r>
                <a:rPr lang="es-MX" sz="3600" b="1" i="1" dirty="0" smtClean="0">
                  <a:solidFill>
                    <a:schemeClr val="tx2"/>
                  </a:solidFill>
                  <a:latin typeface="Albertus MT Lt" pitchFamily="18" charset="0"/>
                  <a:cs typeface="Arial" panose="020B0604020202020204" pitchFamily="34" charset="0"/>
                </a:rPr>
                <a:t>México (CDMX)</a:t>
              </a:r>
              <a:endParaRPr lang="es-MX" sz="4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lbertus MT Lt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645" y="4437112"/>
              <a:ext cx="1079500" cy="127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9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032" y="211633"/>
            <a:ext cx="3234440" cy="131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5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11174" r="8655" b="44247"/>
          <a:stretch/>
        </p:blipFill>
        <p:spPr bwMode="auto">
          <a:xfrm>
            <a:off x="116904" y="5752021"/>
            <a:ext cx="8991600" cy="112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0" y="0"/>
            <a:ext cx="9144000" cy="722313"/>
            <a:chOff x="0" y="0"/>
            <a:chExt cx="9108504" cy="722313"/>
          </a:xfrm>
        </p:grpSpPr>
        <p:sp>
          <p:nvSpPr>
            <p:cNvPr id="6" name="5 Rectángulo"/>
            <p:cNvSpPr/>
            <p:nvPr/>
          </p:nvSpPr>
          <p:spPr>
            <a:xfrm>
              <a:off x="0" y="0"/>
              <a:ext cx="9108504" cy="72231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1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323528" y="260648"/>
              <a:ext cx="7128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 smtClean="0">
                  <a:solidFill>
                    <a:schemeClr val="bg1"/>
                  </a:solidFill>
                </a:rPr>
                <a:t>PLANEACIÓN ESTRATÉGICA VS PLANEACIÓN TÁCTICA </a:t>
              </a:r>
              <a:endParaRPr lang="es-MX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1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84" y="0"/>
            <a:ext cx="1944216" cy="745563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467544" y="836712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tx2">
                    <a:lumMod val="75000"/>
                  </a:schemeClr>
                </a:solidFill>
              </a:rPr>
              <a:t>Cuanto </a:t>
            </a:r>
            <a:r>
              <a:rPr lang="es-MX" sz="2400" b="1" dirty="0">
                <a:solidFill>
                  <a:schemeClr val="tx2">
                    <a:lumMod val="75000"/>
                  </a:schemeClr>
                </a:solidFill>
              </a:rPr>
              <a:t>más amplio e irreversible sea el efecto de un plan, </a:t>
            </a:r>
            <a:r>
              <a:rPr lang="es-MX" sz="2400" b="1" dirty="0">
                <a:solidFill>
                  <a:srgbClr val="FF0000"/>
                </a:solidFill>
              </a:rPr>
              <a:t>más estratégico será</a:t>
            </a:r>
            <a:r>
              <a:rPr lang="es-MX" sz="2400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es-MX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s-MX" sz="2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MX" sz="2400" b="1" dirty="0">
                <a:solidFill>
                  <a:schemeClr val="tx2">
                    <a:lumMod val="75000"/>
                  </a:schemeClr>
                </a:solidFill>
              </a:rPr>
              <a:t>Cuándo hablamos de definición </a:t>
            </a:r>
            <a:r>
              <a:rPr lang="es-MX" sz="2400" b="1" dirty="0">
                <a:solidFill>
                  <a:schemeClr val="tx2">
                    <a:lumMod val="75000"/>
                  </a:schemeClr>
                </a:solidFill>
              </a:rPr>
              <a:t>de objetivos y </a:t>
            </a:r>
            <a:r>
              <a:rPr lang="es-MX" sz="2400" b="1" dirty="0">
                <a:solidFill>
                  <a:schemeClr val="tx2">
                    <a:lumMod val="75000"/>
                  </a:schemeClr>
                </a:solidFill>
              </a:rPr>
              <a:t>medios es </a:t>
            </a:r>
            <a:r>
              <a:rPr lang="es-MX" sz="2400" b="1" dirty="0">
                <a:solidFill>
                  <a:srgbClr val="FF0000"/>
                </a:solidFill>
              </a:rPr>
              <a:t>planeación </a:t>
            </a:r>
            <a:r>
              <a:rPr lang="es-MX" sz="2400" b="1" dirty="0" smtClean="0">
                <a:solidFill>
                  <a:srgbClr val="FF0000"/>
                </a:solidFill>
              </a:rPr>
              <a:t>estratégica</a:t>
            </a:r>
            <a:r>
              <a:rPr lang="es-MX" sz="24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es-MX" sz="24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s-MX" sz="2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MX" sz="2400" b="1" dirty="0">
                <a:solidFill>
                  <a:schemeClr val="tx2">
                    <a:lumMod val="75000"/>
                  </a:schemeClr>
                </a:solidFill>
              </a:rPr>
              <a:t>Se trata de </a:t>
            </a:r>
            <a:r>
              <a:rPr lang="es-MX" sz="2400" b="1" dirty="0">
                <a:solidFill>
                  <a:srgbClr val="FF0000"/>
                </a:solidFill>
              </a:rPr>
              <a:t>planeación táctica</a:t>
            </a:r>
            <a:r>
              <a:rPr lang="es-MX" sz="2400" b="1" dirty="0">
                <a:solidFill>
                  <a:schemeClr val="tx2">
                    <a:lumMod val="75000"/>
                  </a:schemeClr>
                </a:solidFill>
              </a:rPr>
              <a:t>  cuando sólo  se diseñan </a:t>
            </a:r>
            <a:r>
              <a:rPr lang="es-MX" sz="2400" b="1" dirty="0">
                <a:solidFill>
                  <a:srgbClr val="FF0000"/>
                </a:solidFill>
              </a:rPr>
              <a:t>medios</a:t>
            </a:r>
            <a:r>
              <a:rPr lang="es-MX" sz="2400" b="1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1" t="40733" r="17606" b="18749"/>
          <a:stretch/>
        </p:blipFill>
        <p:spPr bwMode="auto">
          <a:xfrm>
            <a:off x="1928651" y="3501007"/>
            <a:ext cx="6600197" cy="244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8171892" y="4941168"/>
            <a:ext cx="288540" cy="1002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848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11174" r="8655" b="44247"/>
          <a:stretch/>
        </p:blipFill>
        <p:spPr bwMode="auto">
          <a:xfrm>
            <a:off x="116904" y="5752021"/>
            <a:ext cx="8991600" cy="112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0" y="0"/>
            <a:ext cx="9828584" cy="722313"/>
            <a:chOff x="0" y="0"/>
            <a:chExt cx="9790426" cy="722313"/>
          </a:xfrm>
        </p:grpSpPr>
        <p:sp>
          <p:nvSpPr>
            <p:cNvPr id="6" name="5 Rectángulo"/>
            <p:cNvSpPr/>
            <p:nvPr/>
          </p:nvSpPr>
          <p:spPr>
            <a:xfrm>
              <a:off x="0" y="0"/>
              <a:ext cx="9108504" cy="72231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1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2661634" y="260648"/>
              <a:ext cx="7128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 smtClean="0">
                  <a:solidFill>
                    <a:schemeClr val="bg1"/>
                  </a:solidFill>
                </a:rPr>
                <a:t>¿PLANEACIÓN COMO PODER?</a:t>
              </a:r>
              <a:endParaRPr lang="es-MX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1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84" y="0"/>
            <a:ext cx="1944216" cy="745563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6905" y="1412776"/>
            <a:ext cx="321670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tx2">
                    <a:lumMod val="75000"/>
                  </a:schemeClr>
                </a:solidFill>
              </a:rPr>
              <a:t>Planeación puede llegar a ser un </a:t>
            </a:r>
            <a:r>
              <a:rPr lang="es-MX" sz="2400" b="1" dirty="0">
                <a:solidFill>
                  <a:srgbClr val="FF0000"/>
                </a:solidFill>
              </a:rPr>
              <a:t>proceso social</a:t>
            </a:r>
            <a:r>
              <a:rPr lang="es-MX" sz="2400" b="1" dirty="0">
                <a:solidFill>
                  <a:schemeClr val="tx2">
                    <a:lumMod val="75000"/>
                  </a:schemeClr>
                </a:solidFill>
              </a:rPr>
              <a:t> a través del cual se </a:t>
            </a:r>
            <a:r>
              <a:rPr lang="es-MX" sz="2400" b="1" dirty="0">
                <a:solidFill>
                  <a:srgbClr val="FF0000"/>
                </a:solidFill>
              </a:rPr>
              <a:t>toman decisiones</a:t>
            </a:r>
            <a:r>
              <a:rPr lang="es-MX" sz="2400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es-MX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s-MX" sz="2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MX" sz="2400" b="1" dirty="0" smtClean="0">
                <a:solidFill>
                  <a:schemeClr val="tx2">
                    <a:lumMod val="75000"/>
                  </a:schemeClr>
                </a:solidFill>
              </a:rPr>
              <a:t>Por lo tanto los </a:t>
            </a:r>
            <a:r>
              <a:rPr lang="es-MX" sz="2400" b="1" dirty="0">
                <a:solidFill>
                  <a:schemeClr val="tx2">
                    <a:lumMod val="75000"/>
                  </a:schemeClr>
                </a:solidFill>
              </a:rPr>
              <a:t>actos de gobierno son actos planeados. </a:t>
            </a:r>
            <a:endParaRPr lang="es-MX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s-MX" sz="2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MX" sz="2400" b="1" dirty="0">
                <a:solidFill>
                  <a:schemeClr val="tx2">
                    <a:lumMod val="75000"/>
                  </a:schemeClr>
                </a:solidFill>
              </a:rPr>
              <a:t>Políticos y planeadores pueden competir por el </a:t>
            </a:r>
            <a:r>
              <a:rPr lang="es-MX" sz="2400" b="1" dirty="0">
                <a:solidFill>
                  <a:srgbClr val="FF0000"/>
                </a:solidFill>
              </a:rPr>
              <a:t>derecho a planear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0" t="18328" r="27056" b="13674"/>
          <a:stretch/>
        </p:blipFill>
        <p:spPr bwMode="auto">
          <a:xfrm>
            <a:off x="3333607" y="1606807"/>
            <a:ext cx="5755319" cy="405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668344" y="5517232"/>
            <a:ext cx="144016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7268432" y="5358362"/>
            <a:ext cx="1655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Bruce A. </a:t>
            </a:r>
            <a:r>
              <a:rPr lang="es-MX" dirty="0" err="1">
                <a:solidFill>
                  <a:srgbClr val="FF0000"/>
                </a:solidFill>
              </a:rPr>
              <a:t>Bishop</a:t>
            </a:r>
            <a:endParaRPr lang="es-MX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4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11174" r="8655" b="44247"/>
          <a:stretch/>
        </p:blipFill>
        <p:spPr bwMode="auto">
          <a:xfrm>
            <a:off x="116904" y="5752021"/>
            <a:ext cx="8991600" cy="112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0" y="0"/>
            <a:ext cx="9144004" cy="722313"/>
            <a:chOff x="0" y="0"/>
            <a:chExt cx="9108504" cy="722313"/>
          </a:xfrm>
        </p:grpSpPr>
        <p:sp>
          <p:nvSpPr>
            <p:cNvPr id="6" name="5 Rectángulo"/>
            <p:cNvSpPr/>
            <p:nvPr/>
          </p:nvSpPr>
          <p:spPr>
            <a:xfrm>
              <a:off x="0" y="0"/>
              <a:ext cx="9108504" cy="72231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1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46551" y="141948"/>
              <a:ext cx="7128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 smtClean="0">
                  <a:solidFill>
                    <a:schemeClr val="bg1"/>
                  </a:solidFill>
                </a:rPr>
                <a:t>FUNCIÓN DE PLANEACIÓN </a:t>
              </a:r>
              <a:endParaRPr lang="es-MX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1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84" y="0"/>
            <a:ext cx="1944216" cy="74556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0" t="30603" r="19675" b="8019"/>
          <a:stretch/>
        </p:blipFill>
        <p:spPr bwMode="auto">
          <a:xfrm>
            <a:off x="395537" y="908720"/>
            <a:ext cx="8514640" cy="484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37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11174" r="8655" b="44247"/>
          <a:stretch/>
        </p:blipFill>
        <p:spPr bwMode="auto">
          <a:xfrm>
            <a:off x="116904" y="5752021"/>
            <a:ext cx="8991600" cy="112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0" y="0"/>
            <a:ext cx="9144004" cy="722313"/>
            <a:chOff x="0" y="0"/>
            <a:chExt cx="9108504" cy="722313"/>
          </a:xfrm>
        </p:grpSpPr>
        <p:sp>
          <p:nvSpPr>
            <p:cNvPr id="6" name="5 Rectángulo"/>
            <p:cNvSpPr/>
            <p:nvPr/>
          </p:nvSpPr>
          <p:spPr>
            <a:xfrm>
              <a:off x="0" y="0"/>
              <a:ext cx="9108504" cy="72231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1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46551" y="141948"/>
              <a:ext cx="7128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 smtClean="0">
                  <a:solidFill>
                    <a:schemeClr val="bg1"/>
                  </a:solidFill>
                </a:rPr>
                <a:t>FUNCIÓN DE PLANEACIÓN </a:t>
              </a:r>
              <a:endParaRPr lang="es-MX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1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84" y="0"/>
            <a:ext cx="1944216" cy="74556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9" t="21767" r="22451" b="11422"/>
          <a:stretch/>
        </p:blipFill>
        <p:spPr bwMode="auto">
          <a:xfrm>
            <a:off x="1043608" y="864708"/>
            <a:ext cx="7560840" cy="498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48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11174" r="8655" b="44247"/>
          <a:stretch/>
        </p:blipFill>
        <p:spPr bwMode="auto">
          <a:xfrm>
            <a:off x="116904" y="5752021"/>
            <a:ext cx="8991600" cy="112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251520" y="1124744"/>
            <a:ext cx="8352928" cy="5112568"/>
            <a:chOff x="524280" y="875866"/>
            <a:chExt cx="8352928" cy="5112568"/>
          </a:xfrm>
        </p:grpSpPr>
        <p:pic>
          <p:nvPicPr>
            <p:cNvPr id="20" name="19 Imagen" descr="poblacio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280" y="875866"/>
              <a:ext cx="3995936" cy="1711606"/>
            </a:xfrm>
            <a:prstGeom prst="rect">
              <a:avLst/>
            </a:prstGeom>
          </p:spPr>
        </p:pic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1346" y="3140212"/>
              <a:ext cx="2835862" cy="1928386"/>
            </a:xfrm>
            <a:prstGeom prst="rect">
              <a:avLst/>
            </a:prstGeom>
          </p:spPr>
        </p:pic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456" y="4389305"/>
              <a:ext cx="1152128" cy="1599129"/>
            </a:xfrm>
            <a:prstGeom prst="rect">
              <a:avLst/>
            </a:prstGeom>
          </p:spPr>
        </p:pic>
      </p:grpSp>
      <p:grpSp>
        <p:nvGrpSpPr>
          <p:cNvPr id="7" name="6 Grupo"/>
          <p:cNvGrpSpPr/>
          <p:nvPr/>
        </p:nvGrpSpPr>
        <p:grpSpPr>
          <a:xfrm>
            <a:off x="0" y="0"/>
            <a:ext cx="9144000" cy="722313"/>
            <a:chOff x="0" y="0"/>
            <a:chExt cx="9108504" cy="722313"/>
          </a:xfrm>
        </p:grpSpPr>
        <p:sp>
          <p:nvSpPr>
            <p:cNvPr id="6" name="5 Rectángulo"/>
            <p:cNvSpPr/>
            <p:nvPr/>
          </p:nvSpPr>
          <p:spPr>
            <a:xfrm>
              <a:off x="0" y="0"/>
              <a:ext cx="9108504" cy="72231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1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323528" y="260648"/>
              <a:ext cx="7128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 smtClean="0">
                  <a:solidFill>
                    <a:schemeClr val="bg1"/>
                  </a:solidFill>
                </a:rPr>
                <a:t>CDMX VISTA COMO CIUDAD COMPLEJA </a:t>
              </a:r>
              <a:endParaRPr lang="es-MX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1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32" y="-1552542"/>
            <a:ext cx="3384376" cy="2669077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323528" y="2952814"/>
            <a:ext cx="5518436" cy="28315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MX" sz="28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itannic Bold" pitchFamily="34" charset="0"/>
              </a:rPr>
              <a:t>1,495 </a:t>
            </a:r>
            <a:r>
              <a:rPr lang="es-MX" sz="28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itannic Bold" pitchFamily="34" charset="0"/>
              </a:rPr>
              <a:t>Km2 </a:t>
            </a:r>
            <a:r>
              <a:rPr lang="es-MX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itannic Bold" pitchFamily="34" charset="0"/>
              </a:rPr>
              <a:t>de extensión </a:t>
            </a:r>
            <a:r>
              <a:rPr lang="es-MX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itannic Bold" pitchFamily="34" charset="0"/>
              </a:rPr>
              <a:t>territorial</a:t>
            </a:r>
          </a:p>
          <a:p>
            <a:r>
              <a:rPr lang="es-MX" sz="28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itannic Bold" pitchFamily="34" charset="0"/>
              </a:rPr>
              <a:t>99.5% </a:t>
            </a:r>
            <a:r>
              <a:rPr lang="es-MX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itannic Bold" pitchFamily="34" charset="0"/>
              </a:rPr>
              <a:t>urbana y </a:t>
            </a:r>
            <a:r>
              <a:rPr lang="es-MX" sz="2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itannic Bold" pitchFamily="34" charset="0"/>
              </a:rPr>
              <a:t>0.5%</a:t>
            </a:r>
            <a:r>
              <a:rPr lang="es-MX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itannic Bold" pitchFamily="34" charset="0"/>
              </a:rPr>
              <a:t> rural</a:t>
            </a:r>
          </a:p>
          <a:p>
            <a:r>
              <a:rPr lang="es-MX" sz="24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itannic Bold" pitchFamily="34" charset="0"/>
              </a:rPr>
              <a:t>C</a:t>
            </a:r>
            <a:r>
              <a:rPr lang="es-MX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itannic Bold" pitchFamily="34" charset="0"/>
              </a:rPr>
              <a:t>iudad </a:t>
            </a:r>
            <a:r>
              <a:rPr lang="es-MX" sz="2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itannic Bold" pitchFamily="34" charset="0"/>
              </a:rPr>
              <a:t>C</a:t>
            </a:r>
            <a:r>
              <a:rPr lang="es-MX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itannic Bold" pitchFamily="34" charset="0"/>
              </a:rPr>
              <a:t>apital de </a:t>
            </a:r>
            <a:r>
              <a:rPr lang="es-MX" sz="24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itannic Bold" pitchFamily="34" charset="0"/>
              </a:rPr>
              <a:t>M</a:t>
            </a:r>
            <a:r>
              <a:rPr lang="es-MX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itannic Bold" pitchFamily="34" charset="0"/>
              </a:rPr>
              <a:t>éxico </a:t>
            </a:r>
          </a:p>
          <a:p>
            <a:r>
              <a:rPr lang="es-MX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itannic Bold" pitchFamily="34" charset="0"/>
              </a:rPr>
              <a:t> </a:t>
            </a:r>
            <a:endParaRPr lang="es-MX" sz="2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ritannic Bold" pitchFamily="34" charset="0"/>
            </a:endParaRPr>
          </a:p>
          <a:p>
            <a:endParaRPr lang="es-MX" sz="4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3887924" y="825505"/>
            <a:ext cx="5518436" cy="33239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MX" sz="28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itannic Bold" pitchFamily="34" charset="0"/>
              </a:rPr>
              <a:t>8.98</a:t>
            </a:r>
            <a:r>
              <a:rPr lang="es-MX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itannic Bold" pitchFamily="34" charset="0"/>
              </a:rPr>
              <a:t> millones de habitantes</a:t>
            </a:r>
          </a:p>
          <a:p>
            <a:pPr algn="ctr"/>
            <a:r>
              <a:rPr lang="es-MX" sz="28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itannic Bold" pitchFamily="34" charset="0"/>
              </a:rPr>
              <a:t>4.2</a:t>
            </a:r>
            <a:r>
              <a:rPr lang="es-MX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itannic Bold" pitchFamily="34" charset="0"/>
              </a:rPr>
              <a:t> </a:t>
            </a:r>
            <a:r>
              <a:rPr lang="es-MX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itannic Bold" pitchFamily="34" charset="0"/>
              </a:rPr>
              <a:t>millones de población flotante </a:t>
            </a:r>
          </a:p>
          <a:p>
            <a:pPr algn="ctr"/>
            <a:r>
              <a:rPr lang="es-MX" sz="32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itannic Bold" pitchFamily="34" charset="0"/>
              </a:rPr>
              <a:t>Segunda población </a:t>
            </a:r>
            <a:r>
              <a:rPr lang="es-MX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itannic Bold" pitchFamily="34" charset="0"/>
              </a:rPr>
              <a:t>con mayor número en el mundo </a:t>
            </a:r>
          </a:p>
          <a:p>
            <a:endParaRPr lang="es-MX" sz="2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ritannic Bold" pitchFamily="34" charset="0"/>
            </a:endParaRPr>
          </a:p>
          <a:p>
            <a:endParaRPr lang="es-MX" sz="4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312368" y="537321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itannic Bold" pitchFamily="34" charset="0"/>
              </a:rPr>
              <a:t>16 delegaciones políticas</a:t>
            </a:r>
            <a:endParaRPr lang="es-MX" sz="2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84" y="0"/>
            <a:ext cx="1944216" cy="74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5" t="10616" r="7220" b="44247"/>
          <a:stretch/>
        </p:blipFill>
        <p:spPr bwMode="auto">
          <a:xfrm>
            <a:off x="5029200" y="5673407"/>
            <a:ext cx="4114800" cy="113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6" y="1032219"/>
            <a:ext cx="3969246" cy="5480817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755576" y="26064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</a:rPr>
              <a:t>JUSTIFICACIÓN DE LA PLANEACIÓN EN LA CDMX  </a:t>
            </a:r>
            <a:endParaRPr lang="es-MX" sz="2400" b="1" dirty="0">
              <a:solidFill>
                <a:srgbClr val="C00000"/>
              </a:solidFill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32" y="-1552542"/>
            <a:ext cx="3384376" cy="2669077"/>
          </a:xfrm>
          <a:prstGeom prst="rect">
            <a:avLst/>
          </a:prstGeom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904649"/>
              </p:ext>
            </p:extLst>
          </p:nvPr>
        </p:nvGraphicFramePr>
        <p:xfrm>
          <a:off x="4283968" y="1052736"/>
          <a:ext cx="4630797" cy="45424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3599"/>
                <a:gridCol w="184593"/>
                <a:gridCol w="444320"/>
                <a:gridCol w="914686"/>
                <a:gridCol w="1543599"/>
              </a:tblGrid>
              <a:tr h="656281">
                <a:tc gridSpan="5">
                  <a:txBody>
                    <a:bodyPr/>
                    <a:lstStyle/>
                    <a:p>
                      <a:pPr algn="ctr"/>
                      <a:r>
                        <a:rPr lang="es-MX" sz="2500" b="1" dirty="0" smtClean="0">
                          <a:solidFill>
                            <a:schemeClr val="bg1"/>
                          </a:solidFill>
                        </a:rPr>
                        <a:t>Normativo</a:t>
                      </a:r>
                      <a:r>
                        <a:rPr lang="es-MX" sz="25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78819">
                <a:tc gridSpan="2">
                  <a:txBody>
                    <a:bodyPr/>
                    <a:lstStyle/>
                    <a:p>
                      <a:pPr algn="ctr"/>
                      <a:r>
                        <a:rPr lang="es-MX" sz="2500" b="1" dirty="0" smtClean="0">
                          <a:solidFill>
                            <a:srgbClr val="FF0000"/>
                          </a:solidFill>
                        </a:rPr>
                        <a:t>¿Qué hacer?</a:t>
                      </a:r>
                    </a:p>
                    <a:p>
                      <a:pPr algn="ctr"/>
                      <a:endParaRPr lang="es-MX" sz="2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2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2500" b="1" dirty="0" smtClean="0">
                          <a:solidFill>
                            <a:srgbClr val="FF0000"/>
                          </a:solidFill>
                        </a:rPr>
                        <a:t>¿Por qué?</a:t>
                      </a:r>
                      <a:endParaRPr lang="es-MX" sz="2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b="1" dirty="0" smtClean="0">
                          <a:solidFill>
                            <a:srgbClr val="FF0000"/>
                          </a:solidFill>
                        </a:rPr>
                        <a:t>¿Para qué?</a:t>
                      </a:r>
                      <a:endParaRPr lang="es-MX" sz="2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819">
                <a:tc gridSpan="5">
                  <a:txBody>
                    <a:bodyPr/>
                    <a:lstStyle/>
                    <a:p>
                      <a:pPr algn="ctr"/>
                      <a:r>
                        <a:rPr lang="es-MX" sz="2500" b="1" dirty="0" smtClean="0">
                          <a:solidFill>
                            <a:schemeClr val="bg1"/>
                          </a:solidFill>
                        </a:rPr>
                        <a:t>Estratégico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78819">
                <a:tc>
                  <a:txBody>
                    <a:bodyPr/>
                    <a:lstStyle/>
                    <a:p>
                      <a:pPr algn="ctr"/>
                      <a:r>
                        <a:rPr lang="es-MX" sz="2500" b="1" dirty="0" smtClean="0">
                          <a:solidFill>
                            <a:srgbClr val="FF0000"/>
                          </a:solidFill>
                        </a:rPr>
                        <a:t>¿Dónde?</a:t>
                      </a:r>
                      <a:endParaRPr lang="es-MX" sz="2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2500" b="1" dirty="0" smtClean="0">
                          <a:solidFill>
                            <a:srgbClr val="FF0000"/>
                          </a:solidFill>
                        </a:rPr>
                        <a:t>¿Cuándo?</a:t>
                      </a:r>
                      <a:endParaRPr lang="es-MX" sz="2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b="1" dirty="0" smtClean="0">
                          <a:solidFill>
                            <a:srgbClr val="FF0000"/>
                          </a:solidFill>
                        </a:rPr>
                        <a:t>¿Con</a:t>
                      </a:r>
                      <a:r>
                        <a:rPr lang="es-MX" sz="2500" b="1" baseline="0" dirty="0" smtClean="0">
                          <a:solidFill>
                            <a:srgbClr val="FF0000"/>
                          </a:solidFill>
                        </a:rPr>
                        <a:t> quien?</a:t>
                      </a:r>
                      <a:endParaRPr lang="es-MX" sz="2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819">
                <a:tc gridSpan="5">
                  <a:txBody>
                    <a:bodyPr/>
                    <a:lstStyle/>
                    <a:p>
                      <a:pPr algn="ctr"/>
                      <a:r>
                        <a:rPr lang="es-MX" sz="2500" b="1" dirty="0" smtClean="0">
                          <a:solidFill>
                            <a:schemeClr val="bg1"/>
                          </a:solidFill>
                        </a:rPr>
                        <a:t>Operativo</a:t>
                      </a:r>
                      <a:endParaRPr lang="es-MX" sz="2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178819">
                <a:tc gridSpan="3">
                  <a:txBody>
                    <a:bodyPr/>
                    <a:lstStyle/>
                    <a:p>
                      <a:pPr algn="ctr"/>
                      <a:r>
                        <a:rPr lang="es-MX" sz="2500" b="1" dirty="0" smtClean="0">
                          <a:solidFill>
                            <a:srgbClr val="FF0000"/>
                          </a:solidFill>
                        </a:rPr>
                        <a:t>¿Cómo hacerlo?</a:t>
                      </a:r>
                      <a:endParaRPr lang="es-MX" sz="2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2500" b="1" dirty="0" smtClean="0">
                          <a:solidFill>
                            <a:srgbClr val="FF0000"/>
                          </a:solidFill>
                        </a:rPr>
                        <a:t>¿Con qué</a:t>
                      </a:r>
                      <a:r>
                        <a:rPr lang="es-MX" sz="2500" b="1" baseline="0" dirty="0" smtClean="0">
                          <a:solidFill>
                            <a:srgbClr val="FF0000"/>
                          </a:solidFill>
                        </a:rPr>
                        <a:t> hacerlo? </a:t>
                      </a:r>
                      <a:endParaRPr lang="es-MX" sz="2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0" y="0"/>
            <a:ext cx="9144000" cy="72231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4789" y="260648"/>
            <a:ext cx="7156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smtClean="0">
                <a:solidFill>
                  <a:schemeClr val="bg1"/>
                </a:solidFill>
              </a:rPr>
              <a:t>JUSTIFICACIÓN DE LA PLANEACIÓN EN LA </a:t>
            </a:r>
            <a:r>
              <a:rPr lang="es-MX" sz="2400" b="1" dirty="0" smtClean="0">
                <a:solidFill>
                  <a:schemeClr val="bg1"/>
                </a:solidFill>
              </a:rPr>
              <a:t>CDMX    </a:t>
            </a:r>
            <a:endParaRPr lang="es-MX" sz="2400" b="1" dirty="0">
              <a:solidFill>
                <a:schemeClr val="bg1"/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84" y="0"/>
            <a:ext cx="1944216" cy="74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10616" r="7220" b="44247"/>
          <a:stretch/>
        </p:blipFill>
        <p:spPr bwMode="auto">
          <a:xfrm>
            <a:off x="0" y="5733256"/>
            <a:ext cx="9144000" cy="113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11570927"/>
              </p:ext>
            </p:extLst>
          </p:nvPr>
        </p:nvGraphicFramePr>
        <p:xfrm>
          <a:off x="3012504" y="11967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267744" y="155679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s-MX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627784" y="253528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s-MX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627784" y="342900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s-MX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267744" y="440749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s-MX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95536" y="545738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  <a:latin typeface="Britannic Bold" pitchFamily="34" charset="0"/>
              </a:rPr>
              <a:t>La CDMX se debe mover por resultados…. </a:t>
            </a:r>
            <a:endParaRPr lang="es-MX" sz="2400" b="1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71" y="1881781"/>
            <a:ext cx="3278074" cy="2929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13 Grupo"/>
          <p:cNvGrpSpPr/>
          <p:nvPr/>
        </p:nvGrpSpPr>
        <p:grpSpPr>
          <a:xfrm>
            <a:off x="0" y="-27384"/>
            <a:ext cx="9144000" cy="722313"/>
            <a:chOff x="0" y="0"/>
            <a:chExt cx="9108504" cy="722313"/>
          </a:xfrm>
        </p:grpSpPr>
        <p:sp>
          <p:nvSpPr>
            <p:cNvPr id="15" name="14 Rectángulo"/>
            <p:cNvSpPr/>
            <p:nvPr/>
          </p:nvSpPr>
          <p:spPr>
            <a:xfrm>
              <a:off x="0" y="0"/>
              <a:ext cx="9108504" cy="72231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1"/>
                </a:solidFill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323528" y="260648"/>
              <a:ext cx="7128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 smtClean="0">
                  <a:solidFill>
                    <a:schemeClr val="bg1"/>
                  </a:solidFill>
                </a:rPr>
                <a:t>ANTECEDENTES DE LA GPRD EN LA CDMX    </a:t>
              </a:r>
              <a:endParaRPr lang="es-MX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12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84" y="0"/>
            <a:ext cx="1944216" cy="74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1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3647</TotalTime>
  <Words>1139</Words>
  <Application>Microsoft Office PowerPoint</Application>
  <PresentationFormat>Presentación en pantalla (4:3)</PresentationFormat>
  <Paragraphs>248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Manuel Avalos</dc:creator>
  <cp:lastModifiedBy>Juan Manuel Avalos</cp:lastModifiedBy>
  <cp:revision>128</cp:revision>
  <dcterms:created xsi:type="dcterms:W3CDTF">2016-08-31T22:36:30Z</dcterms:created>
  <dcterms:modified xsi:type="dcterms:W3CDTF">2016-09-09T17:05:24Z</dcterms:modified>
</cp:coreProperties>
</file>