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layout13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notesSlides/notesSlide1.xml" ContentType="application/vnd.openxmlformats-officedocument.presentationml.notesSlide+xml"/>
  <Override PartName="/ppt/diagrams/colors1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84" r:id="rId2"/>
    <p:sldId id="282" r:id="rId3"/>
    <p:sldId id="260" r:id="rId4"/>
    <p:sldId id="261" r:id="rId5"/>
    <p:sldId id="283" r:id="rId6"/>
    <p:sldId id="263" r:id="rId7"/>
    <p:sldId id="264" r:id="rId8"/>
    <p:sldId id="276" r:id="rId9"/>
    <p:sldId id="262" r:id="rId10"/>
    <p:sldId id="265" r:id="rId11"/>
    <p:sldId id="277" r:id="rId12"/>
    <p:sldId id="257" r:id="rId13"/>
    <p:sldId id="267" r:id="rId14"/>
    <p:sldId id="275" r:id="rId15"/>
    <p:sldId id="268" r:id="rId16"/>
    <p:sldId id="269" r:id="rId17"/>
    <p:sldId id="272" r:id="rId18"/>
    <p:sldId id="274" r:id="rId19"/>
    <p:sldId id="271" r:id="rId20"/>
    <p:sldId id="278" r:id="rId21"/>
    <p:sldId id="279" r:id="rId22"/>
    <p:sldId id="270" r:id="rId23"/>
    <p:sldId id="281" r:id="rId24"/>
    <p:sldId id="280" r:id="rId25"/>
    <p:sldId id="285" r:id="rId26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4" d="100"/>
          <a:sy n="64" d="100"/>
        </p:scale>
        <p:origin x="-108" y="-3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Relationship Id="rId4" Type="http://schemas.openxmlformats.org/officeDocument/2006/relationships/image" Target="../media/image27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Relationship Id="rId4" Type="http://schemas.openxmlformats.org/officeDocument/2006/relationships/image" Target="../media/image2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126E1B-94BB-448A-94BC-DC17675D48BF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ABCA6CE3-07B7-4A16-A92C-73616D7224AC}">
      <dgm:prSet phldrT="[Texto]" custT="1"/>
      <dgm:spPr/>
      <dgm:t>
        <a:bodyPr/>
        <a:lstStyle/>
        <a:p>
          <a:r>
            <a:rPr lang="es-EC" sz="2800" dirty="0" smtClean="0">
              <a:latin typeface="Arial" panose="020B0604020202020204" pitchFamily="34" charset="0"/>
              <a:cs typeface="Arial" panose="020B0604020202020204" pitchFamily="34" charset="0"/>
            </a:rPr>
            <a:t>Para aterrizar nuestro plan estratégico a la realidad</a:t>
          </a:r>
          <a:endParaRPr lang="es-EC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A4D0C9E-5507-473F-81D4-5E773B6486A0}" type="parTrans" cxnId="{73450991-E863-45F7-B489-709197D78B29}">
      <dgm:prSet/>
      <dgm:spPr/>
      <dgm:t>
        <a:bodyPr/>
        <a:lstStyle/>
        <a:p>
          <a:endParaRPr lang="es-EC"/>
        </a:p>
      </dgm:t>
    </dgm:pt>
    <dgm:pt modelId="{BA2D127C-AE95-4D0D-A186-24F4F8C0F582}" type="sibTrans" cxnId="{73450991-E863-45F7-B489-709197D78B29}">
      <dgm:prSet/>
      <dgm:spPr/>
      <dgm:t>
        <a:bodyPr/>
        <a:lstStyle/>
        <a:p>
          <a:endParaRPr lang="es-EC"/>
        </a:p>
      </dgm:t>
    </dgm:pt>
    <dgm:pt modelId="{FDCD39F1-142F-42B7-81F1-7C6EAEB03C60}">
      <dgm:prSet phldrT="[Texto]" custT="1"/>
      <dgm:spPr/>
      <dgm:t>
        <a:bodyPr/>
        <a:lstStyle/>
        <a:p>
          <a:r>
            <a:rPr lang="es-EC" sz="2800" dirty="0" smtClean="0">
              <a:latin typeface="Arial" panose="020B0604020202020204" pitchFamily="34" charset="0"/>
              <a:cs typeface="Arial" panose="020B0604020202020204" pitchFamily="34" charset="0"/>
            </a:rPr>
            <a:t>Para mejorar el manejo de nuestros proyectos</a:t>
          </a:r>
          <a:endParaRPr lang="es-EC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BFDA01C-0B60-40B1-B05B-FE5D7F4BBEBD}" type="parTrans" cxnId="{9FC92EDE-AB66-4D02-983A-D487A264FC61}">
      <dgm:prSet/>
      <dgm:spPr/>
      <dgm:t>
        <a:bodyPr/>
        <a:lstStyle/>
        <a:p>
          <a:endParaRPr lang="es-EC"/>
        </a:p>
      </dgm:t>
    </dgm:pt>
    <dgm:pt modelId="{A2170CE5-BFBC-4E61-B71E-A1A46C0BF337}" type="sibTrans" cxnId="{9FC92EDE-AB66-4D02-983A-D487A264FC61}">
      <dgm:prSet/>
      <dgm:spPr/>
      <dgm:t>
        <a:bodyPr/>
        <a:lstStyle/>
        <a:p>
          <a:endParaRPr lang="es-EC"/>
        </a:p>
      </dgm:t>
    </dgm:pt>
    <dgm:pt modelId="{CC2F5D92-D3F9-42E1-B9EB-48498FBF4C43}">
      <dgm:prSet phldrT="[Texto]" custT="1"/>
      <dgm:spPr/>
      <dgm:t>
        <a:bodyPr/>
        <a:lstStyle/>
        <a:p>
          <a:pPr algn="l"/>
          <a:r>
            <a:rPr lang="es-EC" sz="2800" dirty="0" smtClean="0">
              <a:latin typeface="Arial" panose="020B0604020202020204" pitchFamily="34" charset="0"/>
              <a:cs typeface="Arial" panose="020B0604020202020204" pitchFamily="34" charset="0"/>
            </a:rPr>
            <a:t>Para que nuestro presupuesto sea optimizado</a:t>
          </a:r>
          <a:endParaRPr lang="es-EC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D93D4FF-5291-40CD-905D-D9B15DEB38E1}" type="sibTrans" cxnId="{C8FA71F6-B29C-4C8E-81CD-764F9156EE2C}">
      <dgm:prSet/>
      <dgm:spPr/>
      <dgm:t>
        <a:bodyPr/>
        <a:lstStyle/>
        <a:p>
          <a:endParaRPr lang="es-EC"/>
        </a:p>
      </dgm:t>
    </dgm:pt>
    <dgm:pt modelId="{FC70F0A2-BE61-437D-A3A3-9AA2E6CEC3A7}" type="parTrans" cxnId="{C8FA71F6-B29C-4C8E-81CD-764F9156EE2C}">
      <dgm:prSet/>
      <dgm:spPr/>
      <dgm:t>
        <a:bodyPr/>
        <a:lstStyle/>
        <a:p>
          <a:endParaRPr lang="es-EC"/>
        </a:p>
      </dgm:t>
    </dgm:pt>
    <dgm:pt modelId="{81406784-E234-4ED9-9AB8-9130C9DFF331}" type="pres">
      <dgm:prSet presAssocID="{70126E1B-94BB-448A-94BC-DC17675D48BF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08F61D01-23F8-4E85-B46E-CEFFE2B97089}" type="pres">
      <dgm:prSet presAssocID="{CC2F5D92-D3F9-42E1-B9EB-48498FBF4C43}" presName="comp" presStyleCnt="0"/>
      <dgm:spPr/>
    </dgm:pt>
    <dgm:pt modelId="{251CE223-D1EF-4467-ADF1-B4B442B7F641}" type="pres">
      <dgm:prSet presAssocID="{CC2F5D92-D3F9-42E1-B9EB-48498FBF4C43}" presName="box" presStyleLbl="node1" presStyleIdx="0" presStyleCnt="3"/>
      <dgm:spPr/>
      <dgm:t>
        <a:bodyPr/>
        <a:lstStyle/>
        <a:p>
          <a:endParaRPr lang="es-EC"/>
        </a:p>
      </dgm:t>
    </dgm:pt>
    <dgm:pt modelId="{7A98D4FF-5455-42E8-BA15-3350F922F5CD}" type="pres">
      <dgm:prSet presAssocID="{CC2F5D92-D3F9-42E1-B9EB-48498FBF4C43}" presName="img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D1795C68-1BE1-422A-929F-05C8A1F66426}" type="pres">
      <dgm:prSet presAssocID="{CC2F5D92-D3F9-42E1-B9EB-48498FBF4C43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2B46FB1-F8EB-4550-886F-1F55B312F0DD}" type="pres">
      <dgm:prSet presAssocID="{6D93D4FF-5291-40CD-905D-D9B15DEB38E1}" presName="spacer" presStyleCnt="0"/>
      <dgm:spPr/>
    </dgm:pt>
    <dgm:pt modelId="{3A57A733-6E63-4DB3-A429-CF1A18D79327}" type="pres">
      <dgm:prSet presAssocID="{ABCA6CE3-07B7-4A16-A92C-73616D7224AC}" presName="comp" presStyleCnt="0"/>
      <dgm:spPr/>
    </dgm:pt>
    <dgm:pt modelId="{B6BC3914-BBE9-40F9-8096-B317E674A03A}" type="pres">
      <dgm:prSet presAssocID="{ABCA6CE3-07B7-4A16-A92C-73616D7224AC}" presName="box" presStyleLbl="node1" presStyleIdx="1" presStyleCnt="3"/>
      <dgm:spPr/>
      <dgm:t>
        <a:bodyPr/>
        <a:lstStyle/>
        <a:p>
          <a:endParaRPr lang="es-EC"/>
        </a:p>
      </dgm:t>
    </dgm:pt>
    <dgm:pt modelId="{52BBBF21-535C-48E5-AD43-0DAE1DCB2A5D}" type="pres">
      <dgm:prSet presAssocID="{ABCA6CE3-07B7-4A16-A92C-73616D7224AC}" presName="img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17AE707A-C9A8-4954-9B09-B06D7D8DD6C3}" type="pres">
      <dgm:prSet presAssocID="{ABCA6CE3-07B7-4A16-A92C-73616D7224AC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EE86DF1-7381-4A1F-8DC6-C01800C061AA}" type="pres">
      <dgm:prSet presAssocID="{BA2D127C-AE95-4D0D-A186-24F4F8C0F582}" presName="spacer" presStyleCnt="0"/>
      <dgm:spPr/>
    </dgm:pt>
    <dgm:pt modelId="{EBD75289-6571-465D-A220-811FBB6A19A2}" type="pres">
      <dgm:prSet presAssocID="{FDCD39F1-142F-42B7-81F1-7C6EAEB03C60}" presName="comp" presStyleCnt="0"/>
      <dgm:spPr/>
    </dgm:pt>
    <dgm:pt modelId="{F4A320E3-E946-4FE9-9692-6A01B26B5E15}" type="pres">
      <dgm:prSet presAssocID="{FDCD39F1-142F-42B7-81F1-7C6EAEB03C60}" presName="box" presStyleLbl="node1" presStyleIdx="2" presStyleCnt="3"/>
      <dgm:spPr/>
      <dgm:t>
        <a:bodyPr/>
        <a:lstStyle/>
        <a:p>
          <a:endParaRPr lang="es-EC"/>
        </a:p>
      </dgm:t>
    </dgm:pt>
    <dgm:pt modelId="{EFE0B74E-BCC9-466F-8D0C-495E7152565B}" type="pres">
      <dgm:prSet presAssocID="{FDCD39F1-142F-42B7-81F1-7C6EAEB03C60}" presName="img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11D6789E-8690-48CE-AF34-4D5EF37D4A52}" type="pres">
      <dgm:prSet presAssocID="{FDCD39F1-142F-42B7-81F1-7C6EAEB03C60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C8FA71F6-B29C-4C8E-81CD-764F9156EE2C}" srcId="{70126E1B-94BB-448A-94BC-DC17675D48BF}" destId="{CC2F5D92-D3F9-42E1-B9EB-48498FBF4C43}" srcOrd="0" destOrd="0" parTransId="{FC70F0A2-BE61-437D-A3A3-9AA2E6CEC3A7}" sibTransId="{6D93D4FF-5291-40CD-905D-D9B15DEB38E1}"/>
    <dgm:cxn modelId="{AA3A5681-61AF-4009-BD04-A7875E0EF985}" type="presOf" srcId="{70126E1B-94BB-448A-94BC-DC17675D48BF}" destId="{81406784-E234-4ED9-9AB8-9130C9DFF331}" srcOrd="0" destOrd="0" presId="urn:microsoft.com/office/officeart/2005/8/layout/vList4#1"/>
    <dgm:cxn modelId="{CC56D847-55B4-4E9F-9C1A-91B97EB88D1A}" type="presOf" srcId="{ABCA6CE3-07B7-4A16-A92C-73616D7224AC}" destId="{17AE707A-C9A8-4954-9B09-B06D7D8DD6C3}" srcOrd="1" destOrd="0" presId="urn:microsoft.com/office/officeart/2005/8/layout/vList4#1"/>
    <dgm:cxn modelId="{0E08DC1B-4AA4-4D20-8F4C-BE5B2FC33D56}" type="presOf" srcId="{CC2F5D92-D3F9-42E1-B9EB-48498FBF4C43}" destId="{D1795C68-1BE1-422A-929F-05C8A1F66426}" srcOrd="1" destOrd="0" presId="urn:microsoft.com/office/officeart/2005/8/layout/vList4#1"/>
    <dgm:cxn modelId="{73450991-E863-45F7-B489-709197D78B29}" srcId="{70126E1B-94BB-448A-94BC-DC17675D48BF}" destId="{ABCA6CE3-07B7-4A16-A92C-73616D7224AC}" srcOrd="1" destOrd="0" parTransId="{AA4D0C9E-5507-473F-81D4-5E773B6486A0}" sibTransId="{BA2D127C-AE95-4D0D-A186-24F4F8C0F582}"/>
    <dgm:cxn modelId="{660219B1-05A8-4A6F-8234-042632FF8A02}" type="presOf" srcId="{FDCD39F1-142F-42B7-81F1-7C6EAEB03C60}" destId="{11D6789E-8690-48CE-AF34-4D5EF37D4A52}" srcOrd="1" destOrd="0" presId="urn:microsoft.com/office/officeart/2005/8/layout/vList4#1"/>
    <dgm:cxn modelId="{DC7D71B4-051A-483A-8E26-6D2097A0B4D6}" type="presOf" srcId="{FDCD39F1-142F-42B7-81F1-7C6EAEB03C60}" destId="{F4A320E3-E946-4FE9-9692-6A01B26B5E15}" srcOrd="0" destOrd="0" presId="urn:microsoft.com/office/officeart/2005/8/layout/vList4#1"/>
    <dgm:cxn modelId="{9B584D37-26E1-4763-AED6-88E57953B927}" type="presOf" srcId="{CC2F5D92-D3F9-42E1-B9EB-48498FBF4C43}" destId="{251CE223-D1EF-4467-ADF1-B4B442B7F641}" srcOrd="0" destOrd="0" presId="urn:microsoft.com/office/officeart/2005/8/layout/vList4#1"/>
    <dgm:cxn modelId="{08F099B0-E50C-40B1-ACE0-CEDB9F0C68FE}" type="presOf" srcId="{ABCA6CE3-07B7-4A16-A92C-73616D7224AC}" destId="{B6BC3914-BBE9-40F9-8096-B317E674A03A}" srcOrd="0" destOrd="0" presId="urn:microsoft.com/office/officeart/2005/8/layout/vList4#1"/>
    <dgm:cxn modelId="{9FC92EDE-AB66-4D02-983A-D487A264FC61}" srcId="{70126E1B-94BB-448A-94BC-DC17675D48BF}" destId="{FDCD39F1-142F-42B7-81F1-7C6EAEB03C60}" srcOrd="2" destOrd="0" parTransId="{4BFDA01C-0B60-40B1-B05B-FE5D7F4BBEBD}" sibTransId="{A2170CE5-BFBC-4E61-B71E-A1A46C0BF337}"/>
    <dgm:cxn modelId="{A523394F-4AB9-4330-B064-51A757142146}" type="presParOf" srcId="{81406784-E234-4ED9-9AB8-9130C9DFF331}" destId="{08F61D01-23F8-4E85-B46E-CEFFE2B97089}" srcOrd="0" destOrd="0" presId="urn:microsoft.com/office/officeart/2005/8/layout/vList4#1"/>
    <dgm:cxn modelId="{AF47E7E5-F1CD-4EF5-9709-0D5C9471B3A1}" type="presParOf" srcId="{08F61D01-23F8-4E85-B46E-CEFFE2B97089}" destId="{251CE223-D1EF-4467-ADF1-B4B442B7F641}" srcOrd="0" destOrd="0" presId="urn:microsoft.com/office/officeart/2005/8/layout/vList4#1"/>
    <dgm:cxn modelId="{960B9933-9C6E-4680-8974-BAA7BEEDA121}" type="presParOf" srcId="{08F61D01-23F8-4E85-B46E-CEFFE2B97089}" destId="{7A98D4FF-5455-42E8-BA15-3350F922F5CD}" srcOrd="1" destOrd="0" presId="urn:microsoft.com/office/officeart/2005/8/layout/vList4#1"/>
    <dgm:cxn modelId="{31202D81-9329-4281-9E8D-9E2717C60E20}" type="presParOf" srcId="{08F61D01-23F8-4E85-B46E-CEFFE2B97089}" destId="{D1795C68-1BE1-422A-929F-05C8A1F66426}" srcOrd="2" destOrd="0" presId="urn:microsoft.com/office/officeart/2005/8/layout/vList4#1"/>
    <dgm:cxn modelId="{14BA73DE-7E0B-4C10-9A6B-D5DE31C5CFE7}" type="presParOf" srcId="{81406784-E234-4ED9-9AB8-9130C9DFF331}" destId="{52B46FB1-F8EB-4550-886F-1F55B312F0DD}" srcOrd="1" destOrd="0" presId="urn:microsoft.com/office/officeart/2005/8/layout/vList4#1"/>
    <dgm:cxn modelId="{36FFADDC-3356-4180-8AEB-F9C661D6F846}" type="presParOf" srcId="{81406784-E234-4ED9-9AB8-9130C9DFF331}" destId="{3A57A733-6E63-4DB3-A429-CF1A18D79327}" srcOrd="2" destOrd="0" presId="urn:microsoft.com/office/officeart/2005/8/layout/vList4#1"/>
    <dgm:cxn modelId="{2B6C5E66-803A-456B-A417-8F230FD9FDB7}" type="presParOf" srcId="{3A57A733-6E63-4DB3-A429-CF1A18D79327}" destId="{B6BC3914-BBE9-40F9-8096-B317E674A03A}" srcOrd="0" destOrd="0" presId="urn:microsoft.com/office/officeart/2005/8/layout/vList4#1"/>
    <dgm:cxn modelId="{36DE5324-A4EF-4B94-9155-8793626A4A04}" type="presParOf" srcId="{3A57A733-6E63-4DB3-A429-CF1A18D79327}" destId="{52BBBF21-535C-48E5-AD43-0DAE1DCB2A5D}" srcOrd="1" destOrd="0" presId="urn:microsoft.com/office/officeart/2005/8/layout/vList4#1"/>
    <dgm:cxn modelId="{7F4EFF2A-0CAE-4D7D-8326-07BAD342DECE}" type="presParOf" srcId="{3A57A733-6E63-4DB3-A429-CF1A18D79327}" destId="{17AE707A-C9A8-4954-9B09-B06D7D8DD6C3}" srcOrd="2" destOrd="0" presId="urn:microsoft.com/office/officeart/2005/8/layout/vList4#1"/>
    <dgm:cxn modelId="{21DCB70E-B3FB-40A1-9C7E-6BB576DFBDED}" type="presParOf" srcId="{81406784-E234-4ED9-9AB8-9130C9DFF331}" destId="{3EE86DF1-7381-4A1F-8DC6-C01800C061AA}" srcOrd="3" destOrd="0" presId="urn:microsoft.com/office/officeart/2005/8/layout/vList4#1"/>
    <dgm:cxn modelId="{CE37ADF2-E77B-49E7-A608-8B4D3635C7A5}" type="presParOf" srcId="{81406784-E234-4ED9-9AB8-9130C9DFF331}" destId="{EBD75289-6571-465D-A220-811FBB6A19A2}" srcOrd="4" destOrd="0" presId="urn:microsoft.com/office/officeart/2005/8/layout/vList4#1"/>
    <dgm:cxn modelId="{23598031-B38A-4D6D-AB5B-A08FF3BD8984}" type="presParOf" srcId="{EBD75289-6571-465D-A220-811FBB6A19A2}" destId="{F4A320E3-E946-4FE9-9692-6A01B26B5E15}" srcOrd="0" destOrd="0" presId="urn:microsoft.com/office/officeart/2005/8/layout/vList4#1"/>
    <dgm:cxn modelId="{FD68B459-F2C9-4747-9238-90A515AB378A}" type="presParOf" srcId="{EBD75289-6571-465D-A220-811FBB6A19A2}" destId="{EFE0B74E-BCC9-466F-8D0C-495E7152565B}" srcOrd="1" destOrd="0" presId="urn:microsoft.com/office/officeart/2005/8/layout/vList4#1"/>
    <dgm:cxn modelId="{91F17DDB-C9AF-4C2D-B4C0-E432CF01523C}" type="presParOf" srcId="{EBD75289-6571-465D-A220-811FBB6A19A2}" destId="{11D6789E-8690-48CE-AF34-4D5EF37D4A52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4A0C310-3B3D-40C1-9DEE-1338D11F54D4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07F13F72-4DDB-43E2-9D9B-D140F5E26351}">
      <dgm:prSet phldrT="[Texto]" custT="1"/>
      <dgm:spPr/>
      <dgm:t>
        <a:bodyPr/>
        <a:lstStyle/>
        <a:p>
          <a:r>
            <a:rPr lang="es-EC" sz="1200" b="1" dirty="0" smtClean="0"/>
            <a:t>7 OBJETIVOS ESTRATEGICOS</a:t>
          </a:r>
          <a:endParaRPr lang="es-EC" sz="1200" b="1" dirty="0"/>
        </a:p>
      </dgm:t>
    </dgm:pt>
    <dgm:pt modelId="{51E3527C-DC35-440E-98CF-2295F4B35B2A}" type="parTrans" cxnId="{9F0272F7-72FA-4564-ACE9-8FD046EFE3A0}">
      <dgm:prSet/>
      <dgm:spPr/>
      <dgm:t>
        <a:bodyPr/>
        <a:lstStyle/>
        <a:p>
          <a:endParaRPr lang="es-EC"/>
        </a:p>
      </dgm:t>
    </dgm:pt>
    <dgm:pt modelId="{B5296995-BDEA-433A-BEFF-56EAEB6CCE06}" type="sibTrans" cxnId="{9F0272F7-72FA-4564-ACE9-8FD046EFE3A0}">
      <dgm:prSet/>
      <dgm:spPr/>
      <dgm:t>
        <a:bodyPr/>
        <a:lstStyle/>
        <a:p>
          <a:endParaRPr lang="es-EC"/>
        </a:p>
      </dgm:t>
    </dgm:pt>
    <dgm:pt modelId="{B4E4AD54-11EB-4552-92BA-E42A008B2FB4}">
      <dgm:prSet phldrT="[Texto]" custT="1"/>
      <dgm:spPr/>
      <dgm:t>
        <a:bodyPr/>
        <a:lstStyle/>
        <a:p>
          <a:r>
            <a:rPr lang="es-EC" sz="1200" b="1" dirty="0" smtClean="0"/>
            <a:t>28 ESTRATEGIAS</a:t>
          </a:r>
          <a:endParaRPr lang="es-EC" sz="1200" b="1" dirty="0"/>
        </a:p>
      </dgm:t>
    </dgm:pt>
    <dgm:pt modelId="{07148816-95F0-4165-AF92-D2277C4A0013}" type="parTrans" cxnId="{D15E9E16-4C36-4F79-AAC5-3C2F5F0E1231}">
      <dgm:prSet/>
      <dgm:spPr/>
      <dgm:t>
        <a:bodyPr/>
        <a:lstStyle/>
        <a:p>
          <a:endParaRPr lang="es-EC"/>
        </a:p>
      </dgm:t>
    </dgm:pt>
    <dgm:pt modelId="{B503489F-5752-42AC-A28A-E824C8B87B09}" type="sibTrans" cxnId="{D15E9E16-4C36-4F79-AAC5-3C2F5F0E1231}">
      <dgm:prSet/>
      <dgm:spPr/>
      <dgm:t>
        <a:bodyPr/>
        <a:lstStyle/>
        <a:p>
          <a:endParaRPr lang="es-EC"/>
        </a:p>
      </dgm:t>
    </dgm:pt>
    <dgm:pt modelId="{546D73A4-E859-4BD9-A1D6-91AB19CFC679}">
      <dgm:prSet phldrT="[Texto]" custT="1"/>
      <dgm:spPr/>
      <dgm:t>
        <a:bodyPr/>
        <a:lstStyle/>
        <a:p>
          <a:r>
            <a:rPr lang="es-EC" sz="1200" b="1" dirty="0" smtClean="0"/>
            <a:t>60 INDICADORES ESTRATEGICOS</a:t>
          </a:r>
          <a:endParaRPr lang="es-EC" sz="1200" b="1" dirty="0"/>
        </a:p>
      </dgm:t>
    </dgm:pt>
    <dgm:pt modelId="{C14B3FD3-E1D5-4677-AF2E-F01503675B44}" type="parTrans" cxnId="{8FA4EF4D-A772-4088-A0D0-E20160B03829}">
      <dgm:prSet/>
      <dgm:spPr/>
      <dgm:t>
        <a:bodyPr/>
        <a:lstStyle/>
        <a:p>
          <a:endParaRPr lang="es-EC"/>
        </a:p>
      </dgm:t>
    </dgm:pt>
    <dgm:pt modelId="{0576E196-E5E1-4C70-8D92-886A24050E98}" type="sibTrans" cxnId="{8FA4EF4D-A772-4088-A0D0-E20160B03829}">
      <dgm:prSet/>
      <dgm:spPr/>
      <dgm:t>
        <a:bodyPr/>
        <a:lstStyle/>
        <a:p>
          <a:endParaRPr lang="es-EC"/>
        </a:p>
      </dgm:t>
    </dgm:pt>
    <dgm:pt modelId="{21CA86B0-475C-4F5F-B505-DE1EE95D55BF}">
      <dgm:prSet phldrT="[Texto]" custT="1"/>
      <dgm:spPr/>
      <dgm:t>
        <a:bodyPr/>
        <a:lstStyle/>
        <a:p>
          <a:r>
            <a:rPr lang="es-EC" sz="1200" b="1" dirty="0" smtClean="0"/>
            <a:t>6 RIESGOS</a:t>
          </a:r>
          <a:endParaRPr lang="es-EC" sz="1200" b="1" dirty="0"/>
        </a:p>
      </dgm:t>
    </dgm:pt>
    <dgm:pt modelId="{F71CE3E9-41AC-4C77-BF58-EB4EC4F6A0B1}" type="parTrans" cxnId="{30713FA9-D0D1-4A68-845B-4A0A1AE13C7C}">
      <dgm:prSet/>
      <dgm:spPr/>
      <dgm:t>
        <a:bodyPr/>
        <a:lstStyle/>
        <a:p>
          <a:endParaRPr lang="es-EC"/>
        </a:p>
      </dgm:t>
    </dgm:pt>
    <dgm:pt modelId="{B7BBE233-DCA2-4564-AF68-D93FCB3E04D0}" type="sibTrans" cxnId="{30713FA9-D0D1-4A68-845B-4A0A1AE13C7C}">
      <dgm:prSet/>
      <dgm:spPr/>
      <dgm:t>
        <a:bodyPr/>
        <a:lstStyle/>
        <a:p>
          <a:endParaRPr lang="es-EC"/>
        </a:p>
      </dgm:t>
    </dgm:pt>
    <dgm:pt modelId="{4217DFD9-F562-47A5-8C63-1130CC72328C}">
      <dgm:prSet phldrT="[Texto]" custT="1"/>
      <dgm:spPr/>
      <dgm:t>
        <a:bodyPr/>
        <a:lstStyle/>
        <a:p>
          <a:r>
            <a:rPr lang="es-EC" sz="1200" b="1" dirty="0" smtClean="0"/>
            <a:t>26 OBJETIVOS OPERATIVOS</a:t>
          </a:r>
          <a:endParaRPr lang="es-EC" sz="1200" b="1" dirty="0"/>
        </a:p>
      </dgm:t>
    </dgm:pt>
    <dgm:pt modelId="{F4CD77EB-C33E-4373-BC58-0264F18BE1F0}" type="parTrans" cxnId="{FC9C85DF-8D98-49CE-85CD-116AE1C17C99}">
      <dgm:prSet/>
      <dgm:spPr/>
      <dgm:t>
        <a:bodyPr/>
        <a:lstStyle/>
        <a:p>
          <a:endParaRPr lang="es-EC"/>
        </a:p>
      </dgm:t>
    </dgm:pt>
    <dgm:pt modelId="{728127DA-1073-4A7D-9A3B-EE591C247C13}" type="sibTrans" cxnId="{FC9C85DF-8D98-49CE-85CD-116AE1C17C99}">
      <dgm:prSet/>
      <dgm:spPr/>
      <dgm:t>
        <a:bodyPr/>
        <a:lstStyle/>
        <a:p>
          <a:endParaRPr lang="es-EC"/>
        </a:p>
      </dgm:t>
    </dgm:pt>
    <dgm:pt modelId="{46D909E4-F6ED-437C-BF89-6F5BFDCE7C08}">
      <dgm:prSet phldrT="[Texto]" custT="1"/>
      <dgm:spPr/>
      <dgm:t>
        <a:bodyPr/>
        <a:lstStyle/>
        <a:p>
          <a:r>
            <a:rPr lang="es-EC" sz="1200" b="1" dirty="0" smtClean="0"/>
            <a:t>63 INDICADORES OPERATIVOS</a:t>
          </a:r>
          <a:endParaRPr lang="es-EC" sz="1200" b="1" dirty="0"/>
        </a:p>
      </dgm:t>
    </dgm:pt>
    <dgm:pt modelId="{2D56DD3E-EEAE-4BD6-8794-0822E2391D57}" type="parTrans" cxnId="{7E46425E-D2E6-4732-8063-CC0BDA6AA86A}">
      <dgm:prSet/>
      <dgm:spPr/>
      <dgm:t>
        <a:bodyPr/>
        <a:lstStyle/>
        <a:p>
          <a:endParaRPr lang="es-EC"/>
        </a:p>
      </dgm:t>
    </dgm:pt>
    <dgm:pt modelId="{71AB8D66-90D5-4438-9CE7-8779D6DEBA92}" type="sibTrans" cxnId="{7E46425E-D2E6-4732-8063-CC0BDA6AA86A}">
      <dgm:prSet/>
      <dgm:spPr/>
      <dgm:t>
        <a:bodyPr/>
        <a:lstStyle/>
        <a:p>
          <a:endParaRPr lang="es-EC"/>
        </a:p>
      </dgm:t>
    </dgm:pt>
    <dgm:pt modelId="{4D9ABC6A-B681-4E4B-AF70-5128C5F00107}">
      <dgm:prSet phldrT="[Texto]" custT="1"/>
      <dgm:spPr/>
      <dgm:t>
        <a:bodyPr/>
        <a:lstStyle/>
        <a:p>
          <a:r>
            <a:rPr lang="es-EC" sz="1200" b="1" dirty="0" smtClean="0"/>
            <a:t>45 PROCESOS</a:t>
          </a:r>
          <a:endParaRPr lang="es-EC" sz="1200" b="1" dirty="0"/>
        </a:p>
      </dgm:t>
    </dgm:pt>
    <dgm:pt modelId="{17C567A9-6670-40A8-927A-738E751246C2}" type="parTrans" cxnId="{5F98F443-207D-453C-AE84-CE34627E6B1B}">
      <dgm:prSet/>
      <dgm:spPr/>
      <dgm:t>
        <a:bodyPr/>
        <a:lstStyle/>
        <a:p>
          <a:endParaRPr lang="es-EC"/>
        </a:p>
      </dgm:t>
    </dgm:pt>
    <dgm:pt modelId="{088B3A07-919E-4D58-9F29-CA19AE7AAC7F}" type="sibTrans" cxnId="{5F98F443-207D-453C-AE84-CE34627E6B1B}">
      <dgm:prSet/>
      <dgm:spPr/>
      <dgm:t>
        <a:bodyPr/>
        <a:lstStyle/>
        <a:p>
          <a:endParaRPr lang="es-EC"/>
        </a:p>
      </dgm:t>
    </dgm:pt>
    <dgm:pt modelId="{045E8440-59B1-40F2-8081-86B171A73F90}">
      <dgm:prSet phldrT="[Texto]" custT="1"/>
      <dgm:spPr/>
      <dgm:t>
        <a:bodyPr/>
        <a:lstStyle/>
        <a:p>
          <a:r>
            <a:rPr lang="es-EC" sz="1200" b="1" dirty="0" smtClean="0"/>
            <a:t>59 PROYECTOS</a:t>
          </a:r>
          <a:endParaRPr lang="es-EC" sz="1200" b="1" dirty="0"/>
        </a:p>
      </dgm:t>
    </dgm:pt>
    <dgm:pt modelId="{5F99B366-9874-418D-90D5-E3B84A6FFC8E}" type="parTrans" cxnId="{75B711FC-C964-454E-AE11-1CD2E4FB2E0E}">
      <dgm:prSet/>
      <dgm:spPr/>
      <dgm:t>
        <a:bodyPr/>
        <a:lstStyle/>
        <a:p>
          <a:endParaRPr lang="es-EC"/>
        </a:p>
      </dgm:t>
    </dgm:pt>
    <dgm:pt modelId="{1341AF9D-FFAF-4CCE-91E1-959847C18D78}" type="sibTrans" cxnId="{75B711FC-C964-454E-AE11-1CD2E4FB2E0E}">
      <dgm:prSet/>
      <dgm:spPr/>
      <dgm:t>
        <a:bodyPr/>
        <a:lstStyle/>
        <a:p>
          <a:endParaRPr lang="es-EC"/>
        </a:p>
      </dgm:t>
    </dgm:pt>
    <dgm:pt modelId="{0637634D-6ACC-4C55-8F59-1CC5D0BE2542}">
      <dgm:prSet phldrT="[Texto]" custT="1"/>
      <dgm:spPr/>
      <dgm:t>
        <a:bodyPr/>
        <a:lstStyle/>
        <a:p>
          <a:r>
            <a:rPr lang="es-EC" sz="1200" b="1" dirty="0" smtClean="0"/>
            <a:t>711 HITOS DE PROYECTOS</a:t>
          </a:r>
          <a:endParaRPr lang="es-EC" sz="1200" b="1" dirty="0"/>
        </a:p>
      </dgm:t>
    </dgm:pt>
    <dgm:pt modelId="{7A0822F0-F726-419C-A107-D630E235DB13}" type="parTrans" cxnId="{06916F69-78BA-43A1-93A4-680DC655A640}">
      <dgm:prSet/>
      <dgm:spPr/>
      <dgm:t>
        <a:bodyPr/>
        <a:lstStyle/>
        <a:p>
          <a:endParaRPr lang="es-EC"/>
        </a:p>
      </dgm:t>
    </dgm:pt>
    <dgm:pt modelId="{7A12254D-73C8-4A29-BA47-F7FC3835B088}" type="sibTrans" cxnId="{06916F69-78BA-43A1-93A4-680DC655A640}">
      <dgm:prSet/>
      <dgm:spPr/>
      <dgm:t>
        <a:bodyPr/>
        <a:lstStyle/>
        <a:p>
          <a:endParaRPr lang="es-EC"/>
        </a:p>
      </dgm:t>
    </dgm:pt>
    <dgm:pt modelId="{2B0A0FEB-237E-417E-90D3-240CB9D3274D}">
      <dgm:prSet phldrT="[Texto]" custT="1"/>
      <dgm:spPr/>
      <dgm:t>
        <a:bodyPr/>
        <a:lstStyle/>
        <a:p>
          <a:r>
            <a:rPr lang="es-EC" sz="1200" b="1" dirty="0" smtClean="0"/>
            <a:t>83 RIESGOS DE PROYECTOS</a:t>
          </a:r>
          <a:endParaRPr lang="es-EC" sz="1200" b="1" dirty="0"/>
        </a:p>
      </dgm:t>
    </dgm:pt>
    <dgm:pt modelId="{2FD1A4AF-2161-47E9-98D5-9AC23A24349A}" type="parTrans" cxnId="{2DB910C6-D6A6-488D-A6BD-FE478275D5A6}">
      <dgm:prSet/>
      <dgm:spPr/>
      <dgm:t>
        <a:bodyPr/>
        <a:lstStyle/>
        <a:p>
          <a:endParaRPr lang="es-EC"/>
        </a:p>
      </dgm:t>
    </dgm:pt>
    <dgm:pt modelId="{A56EF86A-5D5C-44AF-80BD-3AAB1CA0F26B}" type="sibTrans" cxnId="{2DB910C6-D6A6-488D-A6BD-FE478275D5A6}">
      <dgm:prSet/>
      <dgm:spPr/>
      <dgm:t>
        <a:bodyPr/>
        <a:lstStyle/>
        <a:p>
          <a:endParaRPr lang="es-EC"/>
        </a:p>
      </dgm:t>
    </dgm:pt>
    <dgm:pt modelId="{0E296795-3955-4242-A135-E2A645D89082}" type="pres">
      <dgm:prSet presAssocID="{C4A0C310-3B3D-40C1-9DEE-1338D11F54D4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s-EC"/>
        </a:p>
      </dgm:t>
    </dgm:pt>
    <dgm:pt modelId="{9A3A0920-096E-43F8-AF9B-E0F63DD98058}" type="pres">
      <dgm:prSet presAssocID="{C4A0C310-3B3D-40C1-9DEE-1338D11F54D4}" presName="pyramid" presStyleLbl="node1" presStyleIdx="0" presStyleCnt="1" custScaleX="137897"/>
      <dgm:spPr/>
    </dgm:pt>
    <dgm:pt modelId="{DA336ED4-3601-47D8-ADB8-E67F5A45DEAE}" type="pres">
      <dgm:prSet presAssocID="{C4A0C310-3B3D-40C1-9DEE-1338D11F54D4}" presName="theList" presStyleCnt="0"/>
      <dgm:spPr/>
    </dgm:pt>
    <dgm:pt modelId="{B060CC9D-0461-49EA-BE4C-AEC37E384E64}" type="pres">
      <dgm:prSet presAssocID="{07F13F72-4DDB-43E2-9D9B-D140F5E26351}" presName="aNode" presStyleLbl="fgAcc1" presStyleIdx="0" presStyleCnt="10" custScaleX="54592" custScaleY="41903" custLinFactY="35548" custLinFactNeighborX="-51339" custLinFactNeighborY="1000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D8046EB-6745-4828-8B23-7FF64D213441}" type="pres">
      <dgm:prSet presAssocID="{07F13F72-4DDB-43E2-9D9B-D140F5E26351}" presName="aSpace" presStyleCnt="0"/>
      <dgm:spPr/>
    </dgm:pt>
    <dgm:pt modelId="{B6687632-D3E6-4B0D-AA09-E3D9D713BC9F}" type="pres">
      <dgm:prSet presAssocID="{B4E4AD54-11EB-4552-92BA-E42A008B2FB4}" presName="aNode" presStyleLbl="fgAcc1" presStyleIdx="1" presStyleCnt="10" custScaleX="54592" custScaleY="41903" custLinFactY="25432" custLinFactNeighborX="-51053" custLinFactNeighborY="1000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8CF87A0-329E-420F-9888-F1E16C6F1FE9}" type="pres">
      <dgm:prSet presAssocID="{B4E4AD54-11EB-4552-92BA-E42A008B2FB4}" presName="aSpace" presStyleCnt="0"/>
      <dgm:spPr/>
    </dgm:pt>
    <dgm:pt modelId="{4A73AE5A-4367-4B10-AFE9-E29019D9A55D}" type="pres">
      <dgm:prSet presAssocID="{546D73A4-E859-4BD9-A1D6-91AB19CFC679}" presName="aNode" presStyleLbl="fgAcc1" presStyleIdx="2" presStyleCnt="10" custScaleX="54592" custScaleY="41903" custLinFactY="15702" custLinFactNeighborX="-50480" custLinFactNeighborY="1000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6FE8B6D-D485-4E92-8093-9D026DF4B21D}" type="pres">
      <dgm:prSet presAssocID="{546D73A4-E859-4BD9-A1D6-91AB19CFC679}" presName="aSpace" presStyleCnt="0"/>
      <dgm:spPr/>
    </dgm:pt>
    <dgm:pt modelId="{AA111210-A590-495A-98A3-626AAF05AAF7}" type="pres">
      <dgm:prSet presAssocID="{21CA86B0-475C-4F5F-B505-DE1EE95D55BF}" presName="aNode" presStyleLbl="fgAcc1" presStyleIdx="3" presStyleCnt="10" custScaleX="54592" custScaleY="41903" custLinFactY="3714" custLinFactNeighborX="-50480" custLinFactNeighborY="1000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C642ED0-4EEC-4FDD-B232-13CD7D175F55}" type="pres">
      <dgm:prSet presAssocID="{21CA86B0-475C-4F5F-B505-DE1EE95D55BF}" presName="aSpace" presStyleCnt="0"/>
      <dgm:spPr/>
    </dgm:pt>
    <dgm:pt modelId="{23C8D21A-D3D6-45FF-8724-B9248846830D}" type="pres">
      <dgm:prSet presAssocID="{4217DFD9-F562-47A5-8C63-1130CC72328C}" presName="aNode" presStyleLbl="fgAcc1" presStyleIdx="4" presStyleCnt="10" custScaleX="63212" custScaleY="49888" custLinFactY="85886" custLinFactNeighborX="-50421" custLinFactNeighborY="1000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5C9934C-FE11-485A-A70E-DBEE2B35B6F1}" type="pres">
      <dgm:prSet presAssocID="{4217DFD9-F562-47A5-8C63-1130CC72328C}" presName="aSpace" presStyleCnt="0"/>
      <dgm:spPr/>
    </dgm:pt>
    <dgm:pt modelId="{736AF990-68B8-4B40-BC3D-AEA9C51FE54C}" type="pres">
      <dgm:prSet presAssocID="{46D909E4-F6ED-437C-BF89-6F5BFDCE7C08}" presName="aNode" presStyleLbl="fgAcc1" presStyleIdx="5" presStyleCnt="10" custScaleX="63212" custScaleY="49888" custLinFactY="78537" custLinFactNeighborX="-50421" custLinFactNeighborY="1000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FD1F1E2-75A3-45C6-8AD7-499C7CFBF59F}" type="pres">
      <dgm:prSet presAssocID="{46D909E4-F6ED-437C-BF89-6F5BFDCE7C08}" presName="aSpace" presStyleCnt="0"/>
      <dgm:spPr/>
    </dgm:pt>
    <dgm:pt modelId="{AF546C44-85AD-4CC4-9A61-6198FCEEDB64}" type="pres">
      <dgm:prSet presAssocID="{4D9ABC6A-B681-4E4B-AF70-5128C5F00107}" presName="aNode" presStyleLbl="fgAcc1" presStyleIdx="6" presStyleCnt="10" custScaleX="63212" custScaleY="49888" custLinFactY="71583" custLinFactNeighborX="-50480" custLinFactNeighborY="1000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8053783-A6C2-42DA-8F47-DDB6963FDD08}" type="pres">
      <dgm:prSet presAssocID="{4D9ABC6A-B681-4E4B-AF70-5128C5F00107}" presName="aSpace" presStyleCnt="0"/>
      <dgm:spPr/>
    </dgm:pt>
    <dgm:pt modelId="{CB4D2CF6-7DB9-43C1-B86E-6A293CCD9439}" type="pres">
      <dgm:prSet presAssocID="{045E8440-59B1-40F2-8081-86B171A73F90}" presName="aNode" presStyleLbl="fgAcc1" presStyleIdx="7" presStyleCnt="10" custScaleX="63212" custScaleY="44863" custLinFactY="67887" custLinFactNeighborX="-50480" custLinFactNeighborY="1000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878D673-6751-4951-8D48-5CB7367C7FA2}" type="pres">
      <dgm:prSet presAssocID="{045E8440-59B1-40F2-8081-86B171A73F90}" presName="aSpace" presStyleCnt="0"/>
      <dgm:spPr/>
    </dgm:pt>
    <dgm:pt modelId="{27BACF15-86EF-4C6D-AF05-37236415097E}" type="pres">
      <dgm:prSet presAssocID="{0637634D-6ACC-4C55-8F59-1CC5D0BE2542}" presName="aNode" presStyleLbl="fgAcc1" presStyleIdx="8" presStyleCnt="10" custScaleX="63212" custScaleY="46676" custLinFactY="61575" custLinFactNeighborX="-50480" custLinFactNeighborY="1000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5987EB6-0C70-4C8D-9DC1-DB02D5CA4745}" type="pres">
      <dgm:prSet presAssocID="{0637634D-6ACC-4C55-8F59-1CC5D0BE2542}" presName="aSpace" presStyleCnt="0"/>
      <dgm:spPr/>
    </dgm:pt>
    <dgm:pt modelId="{789BB92C-17DD-4F72-941D-6CA0501A9D63}" type="pres">
      <dgm:prSet presAssocID="{2B0A0FEB-237E-417E-90D3-240CB9D3274D}" presName="aNode" presStyleLbl="fgAcc1" presStyleIdx="9" presStyleCnt="10" custScaleX="62119" custScaleY="46676" custLinFactY="54493" custLinFactNeighborX="-50493" custLinFactNeighborY="1000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44508A5-5AF5-4CDF-8582-19FB19913950}" type="pres">
      <dgm:prSet presAssocID="{2B0A0FEB-237E-417E-90D3-240CB9D3274D}" presName="aSpace" presStyleCnt="0"/>
      <dgm:spPr/>
    </dgm:pt>
  </dgm:ptLst>
  <dgm:cxnLst>
    <dgm:cxn modelId="{2DE0F444-D902-4B9C-A029-AD9102348F1B}" type="presOf" srcId="{2B0A0FEB-237E-417E-90D3-240CB9D3274D}" destId="{789BB92C-17DD-4F72-941D-6CA0501A9D63}" srcOrd="0" destOrd="0" presId="urn:microsoft.com/office/officeart/2005/8/layout/pyramid2"/>
    <dgm:cxn modelId="{2257435E-A326-4295-85CE-DDF07A9E11DB}" type="presOf" srcId="{546D73A4-E859-4BD9-A1D6-91AB19CFC679}" destId="{4A73AE5A-4367-4B10-AFE9-E29019D9A55D}" srcOrd="0" destOrd="0" presId="urn:microsoft.com/office/officeart/2005/8/layout/pyramid2"/>
    <dgm:cxn modelId="{7E46425E-D2E6-4732-8063-CC0BDA6AA86A}" srcId="{C4A0C310-3B3D-40C1-9DEE-1338D11F54D4}" destId="{46D909E4-F6ED-437C-BF89-6F5BFDCE7C08}" srcOrd="5" destOrd="0" parTransId="{2D56DD3E-EEAE-4BD6-8794-0822E2391D57}" sibTransId="{71AB8D66-90D5-4438-9CE7-8779D6DEBA92}"/>
    <dgm:cxn modelId="{8EC3C8E1-62E6-4C14-8282-9C47D8EC4C14}" type="presOf" srcId="{07F13F72-4DDB-43E2-9D9B-D140F5E26351}" destId="{B060CC9D-0461-49EA-BE4C-AEC37E384E64}" srcOrd="0" destOrd="0" presId="urn:microsoft.com/office/officeart/2005/8/layout/pyramid2"/>
    <dgm:cxn modelId="{75B711FC-C964-454E-AE11-1CD2E4FB2E0E}" srcId="{C4A0C310-3B3D-40C1-9DEE-1338D11F54D4}" destId="{045E8440-59B1-40F2-8081-86B171A73F90}" srcOrd="7" destOrd="0" parTransId="{5F99B366-9874-418D-90D5-E3B84A6FFC8E}" sibTransId="{1341AF9D-FFAF-4CCE-91E1-959847C18D78}"/>
    <dgm:cxn modelId="{95DB744B-355F-4383-B408-C995AF0A2B37}" type="presOf" srcId="{0637634D-6ACC-4C55-8F59-1CC5D0BE2542}" destId="{27BACF15-86EF-4C6D-AF05-37236415097E}" srcOrd="0" destOrd="0" presId="urn:microsoft.com/office/officeart/2005/8/layout/pyramid2"/>
    <dgm:cxn modelId="{A141B527-FD19-4370-B146-BF804D40D142}" type="presOf" srcId="{045E8440-59B1-40F2-8081-86B171A73F90}" destId="{CB4D2CF6-7DB9-43C1-B86E-6A293CCD9439}" srcOrd="0" destOrd="0" presId="urn:microsoft.com/office/officeart/2005/8/layout/pyramid2"/>
    <dgm:cxn modelId="{2DB910C6-D6A6-488D-A6BD-FE478275D5A6}" srcId="{C4A0C310-3B3D-40C1-9DEE-1338D11F54D4}" destId="{2B0A0FEB-237E-417E-90D3-240CB9D3274D}" srcOrd="9" destOrd="0" parTransId="{2FD1A4AF-2161-47E9-98D5-9AC23A24349A}" sibTransId="{A56EF86A-5D5C-44AF-80BD-3AAB1CA0F26B}"/>
    <dgm:cxn modelId="{06916F69-78BA-43A1-93A4-680DC655A640}" srcId="{C4A0C310-3B3D-40C1-9DEE-1338D11F54D4}" destId="{0637634D-6ACC-4C55-8F59-1CC5D0BE2542}" srcOrd="8" destOrd="0" parTransId="{7A0822F0-F726-419C-A107-D630E235DB13}" sibTransId="{7A12254D-73C8-4A29-BA47-F7FC3835B088}"/>
    <dgm:cxn modelId="{A5D7AD97-BF11-4C6B-87E9-7DA7E941F387}" type="presOf" srcId="{46D909E4-F6ED-437C-BF89-6F5BFDCE7C08}" destId="{736AF990-68B8-4B40-BC3D-AEA9C51FE54C}" srcOrd="0" destOrd="0" presId="urn:microsoft.com/office/officeart/2005/8/layout/pyramid2"/>
    <dgm:cxn modelId="{FC9C85DF-8D98-49CE-85CD-116AE1C17C99}" srcId="{C4A0C310-3B3D-40C1-9DEE-1338D11F54D4}" destId="{4217DFD9-F562-47A5-8C63-1130CC72328C}" srcOrd="4" destOrd="0" parTransId="{F4CD77EB-C33E-4373-BC58-0264F18BE1F0}" sibTransId="{728127DA-1073-4A7D-9A3B-EE591C247C13}"/>
    <dgm:cxn modelId="{9F0272F7-72FA-4564-ACE9-8FD046EFE3A0}" srcId="{C4A0C310-3B3D-40C1-9DEE-1338D11F54D4}" destId="{07F13F72-4DDB-43E2-9D9B-D140F5E26351}" srcOrd="0" destOrd="0" parTransId="{51E3527C-DC35-440E-98CF-2295F4B35B2A}" sibTransId="{B5296995-BDEA-433A-BEFF-56EAEB6CCE06}"/>
    <dgm:cxn modelId="{2998793E-484B-4601-AAC5-43529137A5EB}" type="presOf" srcId="{21CA86B0-475C-4F5F-B505-DE1EE95D55BF}" destId="{AA111210-A590-495A-98A3-626AAF05AAF7}" srcOrd="0" destOrd="0" presId="urn:microsoft.com/office/officeart/2005/8/layout/pyramid2"/>
    <dgm:cxn modelId="{3EC8025F-7E53-47C9-A95A-EA0FCC28DBAC}" type="presOf" srcId="{C4A0C310-3B3D-40C1-9DEE-1338D11F54D4}" destId="{0E296795-3955-4242-A135-E2A645D89082}" srcOrd="0" destOrd="0" presId="urn:microsoft.com/office/officeart/2005/8/layout/pyramid2"/>
    <dgm:cxn modelId="{96AED081-EB29-4384-BDBD-2A38B4FF2D46}" type="presOf" srcId="{4D9ABC6A-B681-4E4B-AF70-5128C5F00107}" destId="{AF546C44-85AD-4CC4-9A61-6198FCEEDB64}" srcOrd="0" destOrd="0" presId="urn:microsoft.com/office/officeart/2005/8/layout/pyramid2"/>
    <dgm:cxn modelId="{30713FA9-D0D1-4A68-845B-4A0A1AE13C7C}" srcId="{C4A0C310-3B3D-40C1-9DEE-1338D11F54D4}" destId="{21CA86B0-475C-4F5F-B505-DE1EE95D55BF}" srcOrd="3" destOrd="0" parTransId="{F71CE3E9-41AC-4C77-BF58-EB4EC4F6A0B1}" sibTransId="{B7BBE233-DCA2-4564-AF68-D93FCB3E04D0}"/>
    <dgm:cxn modelId="{441B6CA8-8C16-4155-A21C-96E686F6CFB9}" type="presOf" srcId="{4217DFD9-F562-47A5-8C63-1130CC72328C}" destId="{23C8D21A-D3D6-45FF-8724-B9248846830D}" srcOrd="0" destOrd="0" presId="urn:microsoft.com/office/officeart/2005/8/layout/pyramid2"/>
    <dgm:cxn modelId="{D15E9E16-4C36-4F79-AAC5-3C2F5F0E1231}" srcId="{C4A0C310-3B3D-40C1-9DEE-1338D11F54D4}" destId="{B4E4AD54-11EB-4552-92BA-E42A008B2FB4}" srcOrd="1" destOrd="0" parTransId="{07148816-95F0-4165-AF92-D2277C4A0013}" sibTransId="{B503489F-5752-42AC-A28A-E824C8B87B09}"/>
    <dgm:cxn modelId="{5F98F443-207D-453C-AE84-CE34627E6B1B}" srcId="{C4A0C310-3B3D-40C1-9DEE-1338D11F54D4}" destId="{4D9ABC6A-B681-4E4B-AF70-5128C5F00107}" srcOrd="6" destOrd="0" parTransId="{17C567A9-6670-40A8-927A-738E751246C2}" sibTransId="{088B3A07-919E-4D58-9F29-CA19AE7AAC7F}"/>
    <dgm:cxn modelId="{694F0C61-4F2E-40F7-9AED-6684C1DC76B5}" type="presOf" srcId="{B4E4AD54-11EB-4552-92BA-E42A008B2FB4}" destId="{B6687632-D3E6-4B0D-AA09-E3D9D713BC9F}" srcOrd="0" destOrd="0" presId="urn:microsoft.com/office/officeart/2005/8/layout/pyramid2"/>
    <dgm:cxn modelId="{8FA4EF4D-A772-4088-A0D0-E20160B03829}" srcId="{C4A0C310-3B3D-40C1-9DEE-1338D11F54D4}" destId="{546D73A4-E859-4BD9-A1D6-91AB19CFC679}" srcOrd="2" destOrd="0" parTransId="{C14B3FD3-E1D5-4677-AF2E-F01503675B44}" sibTransId="{0576E196-E5E1-4C70-8D92-886A24050E98}"/>
    <dgm:cxn modelId="{C0D1CE08-9875-4B68-BA58-2AEF38D9957B}" type="presParOf" srcId="{0E296795-3955-4242-A135-E2A645D89082}" destId="{9A3A0920-096E-43F8-AF9B-E0F63DD98058}" srcOrd="0" destOrd="0" presId="urn:microsoft.com/office/officeart/2005/8/layout/pyramid2"/>
    <dgm:cxn modelId="{DC6BE813-C799-48B3-BD88-1EB5F096C528}" type="presParOf" srcId="{0E296795-3955-4242-A135-E2A645D89082}" destId="{DA336ED4-3601-47D8-ADB8-E67F5A45DEAE}" srcOrd="1" destOrd="0" presId="urn:microsoft.com/office/officeart/2005/8/layout/pyramid2"/>
    <dgm:cxn modelId="{8A91566B-F183-4A98-A3B0-2F8AB75B5B78}" type="presParOf" srcId="{DA336ED4-3601-47D8-ADB8-E67F5A45DEAE}" destId="{B060CC9D-0461-49EA-BE4C-AEC37E384E64}" srcOrd="0" destOrd="0" presId="urn:microsoft.com/office/officeart/2005/8/layout/pyramid2"/>
    <dgm:cxn modelId="{00FC4FA0-5C4B-432C-8568-CE1DFDCB31D0}" type="presParOf" srcId="{DA336ED4-3601-47D8-ADB8-E67F5A45DEAE}" destId="{1D8046EB-6745-4828-8B23-7FF64D213441}" srcOrd="1" destOrd="0" presId="urn:microsoft.com/office/officeart/2005/8/layout/pyramid2"/>
    <dgm:cxn modelId="{52BF67AA-8437-4700-AA8E-59CBFC1B9681}" type="presParOf" srcId="{DA336ED4-3601-47D8-ADB8-E67F5A45DEAE}" destId="{B6687632-D3E6-4B0D-AA09-E3D9D713BC9F}" srcOrd="2" destOrd="0" presId="urn:microsoft.com/office/officeart/2005/8/layout/pyramid2"/>
    <dgm:cxn modelId="{DFE720EC-860A-478E-A3EC-FE24ECCD1DB2}" type="presParOf" srcId="{DA336ED4-3601-47D8-ADB8-E67F5A45DEAE}" destId="{68CF87A0-329E-420F-9888-F1E16C6F1FE9}" srcOrd="3" destOrd="0" presId="urn:microsoft.com/office/officeart/2005/8/layout/pyramid2"/>
    <dgm:cxn modelId="{4125768B-E6C3-42BA-8127-63549872970A}" type="presParOf" srcId="{DA336ED4-3601-47D8-ADB8-E67F5A45DEAE}" destId="{4A73AE5A-4367-4B10-AFE9-E29019D9A55D}" srcOrd="4" destOrd="0" presId="urn:microsoft.com/office/officeart/2005/8/layout/pyramid2"/>
    <dgm:cxn modelId="{6DFA2B1F-497B-4537-A9D8-5C7868880CAB}" type="presParOf" srcId="{DA336ED4-3601-47D8-ADB8-E67F5A45DEAE}" destId="{F6FE8B6D-D485-4E92-8093-9D026DF4B21D}" srcOrd="5" destOrd="0" presId="urn:microsoft.com/office/officeart/2005/8/layout/pyramid2"/>
    <dgm:cxn modelId="{A0550B7B-A608-4F65-80FE-05F790ACF63F}" type="presParOf" srcId="{DA336ED4-3601-47D8-ADB8-E67F5A45DEAE}" destId="{AA111210-A590-495A-98A3-626AAF05AAF7}" srcOrd="6" destOrd="0" presId="urn:microsoft.com/office/officeart/2005/8/layout/pyramid2"/>
    <dgm:cxn modelId="{94EDDC1C-6DC0-4A8A-A86D-6C81745A5AF2}" type="presParOf" srcId="{DA336ED4-3601-47D8-ADB8-E67F5A45DEAE}" destId="{CC642ED0-4EEC-4FDD-B232-13CD7D175F55}" srcOrd="7" destOrd="0" presId="urn:microsoft.com/office/officeart/2005/8/layout/pyramid2"/>
    <dgm:cxn modelId="{288BAE60-2849-4D6F-84C3-C850628DCC07}" type="presParOf" srcId="{DA336ED4-3601-47D8-ADB8-E67F5A45DEAE}" destId="{23C8D21A-D3D6-45FF-8724-B9248846830D}" srcOrd="8" destOrd="0" presId="urn:microsoft.com/office/officeart/2005/8/layout/pyramid2"/>
    <dgm:cxn modelId="{97B31E9D-42A0-4E1D-A42B-B02147170BCC}" type="presParOf" srcId="{DA336ED4-3601-47D8-ADB8-E67F5A45DEAE}" destId="{05C9934C-FE11-485A-A70E-DBEE2B35B6F1}" srcOrd="9" destOrd="0" presId="urn:microsoft.com/office/officeart/2005/8/layout/pyramid2"/>
    <dgm:cxn modelId="{08B95A60-A394-4D26-AC2C-FE9820FAB57B}" type="presParOf" srcId="{DA336ED4-3601-47D8-ADB8-E67F5A45DEAE}" destId="{736AF990-68B8-4B40-BC3D-AEA9C51FE54C}" srcOrd="10" destOrd="0" presId="urn:microsoft.com/office/officeart/2005/8/layout/pyramid2"/>
    <dgm:cxn modelId="{43C15457-3158-474F-8E14-FD8494E32CB3}" type="presParOf" srcId="{DA336ED4-3601-47D8-ADB8-E67F5A45DEAE}" destId="{BFD1F1E2-75A3-45C6-8AD7-499C7CFBF59F}" srcOrd="11" destOrd="0" presId="urn:microsoft.com/office/officeart/2005/8/layout/pyramid2"/>
    <dgm:cxn modelId="{CC24FBBE-46CC-48E7-B9E4-E479DB1A366C}" type="presParOf" srcId="{DA336ED4-3601-47D8-ADB8-E67F5A45DEAE}" destId="{AF546C44-85AD-4CC4-9A61-6198FCEEDB64}" srcOrd="12" destOrd="0" presId="urn:microsoft.com/office/officeart/2005/8/layout/pyramid2"/>
    <dgm:cxn modelId="{7CBC7A4D-DCF3-4A4F-908F-C70700752E53}" type="presParOf" srcId="{DA336ED4-3601-47D8-ADB8-E67F5A45DEAE}" destId="{08053783-A6C2-42DA-8F47-DDB6963FDD08}" srcOrd="13" destOrd="0" presId="urn:microsoft.com/office/officeart/2005/8/layout/pyramid2"/>
    <dgm:cxn modelId="{4426427D-2566-4F84-843A-8A9B48199832}" type="presParOf" srcId="{DA336ED4-3601-47D8-ADB8-E67F5A45DEAE}" destId="{CB4D2CF6-7DB9-43C1-B86E-6A293CCD9439}" srcOrd="14" destOrd="0" presId="urn:microsoft.com/office/officeart/2005/8/layout/pyramid2"/>
    <dgm:cxn modelId="{0E1A86ED-63EF-4E25-B954-C130794DB289}" type="presParOf" srcId="{DA336ED4-3601-47D8-ADB8-E67F5A45DEAE}" destId="{8878D673-6751-4951-8D48-5CB7367C7FA2}" srcOrd="15" destOrd="0" presId="urn:microsoft.com/office/officeart/2005/8/layout/pyramid2"/>
    <dgm:cxn modelId="{7660BFD4-EB81-4CE9-A485-3ECA25F8376A}" type="presParOf" srcId="{DA336ED4-3601-47D8-ADB8-E67F5A45DEAE}" destId="{27BACF15-86EF-4C6D-AF05-37236415097E}" srcOrd="16" destOrd="0" presId="urn:microsoft.com/office/officeart/2005/8/layout/pyramid2"/>
    <dgm:cxn modelId="{BBB372BA-E868-42DD-AF1C-E5EB52EE45EF}" type="presParOf" srcId="{DA336ED4-3601-47D8-ADB8-E67F5A45DEAE}" destId="{D5987EB6-0C70-4C8D-9DC1-DB02D5CA4745}" srcOrd="17" destOrd="0" presId="urn:microsoft.com/office/officeart/2005/8/layout/pyramid2"/>
    <dgm:cxn modelId="{55FED674-E059-4D13-8D37-333E36AFDC77}" type="presParOf" srcId="{DA336ED4-3601-47D8-ADB8-E67F5A45DEAE}" destId="{789BB92C-17DD-4F72-941D-6CA0501A9D63}" srcOrd="18" destOrd="0" presId="urn:microsoft.com/office/officeart/2005/8/layout/pyramid2"/>
    <dgm:cxn modelId="{48C8F2BC-AF93-4CFE-82D0-02C706B8B91B}" type="presParOf" srcId="{DA336ED4-3601-47D8-ADB8-E67F5A45DEAE}" destId="{544508A5-5AF5-4CDF-8582-19FB19913950}" srcOrd="1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F8A2B4C-D85E-423F-BC8A-EDA302CAB679}" type="doc">
      <dgm:prSet loTypeId="urn:microsoft.com/office/officeart/2005/8/layout/default#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D732D59C-23FC-4189-9119-97920610B117}" type="pres">
      <dgm:prSet presAssocID="{5F8A2B4C-D85E-423F-BC8A-EDA302CAB67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</dgm:ptLst>
  <dgm:cxnLst>
    <dgm:cxn modelId="{2599B244-7F81-449C-817F-6D58FCBD92DF}" type="presOf" srcId="{5F8A2B4C-D85E-423F-BC8A-EDA302CAB679}" destId="{D732D59C-23FC-4189-9119-97920610B117}" srcOrd="0" destOrd="0" presId="urn:microsoft.com/office/officeart/2005/8/layout/default#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F8A2B4C-D85E-423F-BC8A-EDA302CAB679}" type="doc">
      <dgm:prSet loTypeId="urn:microsoft.com/office/officeart/2005/8/layout/default#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D732D59C-23FC-4189-9119-97920610B117}" type="pres">
      <dgm:prSet presAssocID="{5F8A2B4C-D85E-423F-BC8A-EDA302CAB67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</dgm:ptLst>
  <dgm:cxnLst>
    <dgm:cxn modelId="{EA6BB691-EF2E-45B3-AC2E-924DE9FF68F5}" type="presOf" srcId="{5F8A2B4C-D85E-423F-BC8A-EDA302CAB679}" destId="{D732D59C-23FC-4189-9119-97920610B117}" srcOrd="0" destOrd="0" presId="urn:microsoft.com/office/officeart/2005/8/layout/default#6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D26457B3-96A0-4A36-9B0D-5C934521303E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</dgm:pt>
    <dgm:pt modelId="{821CA53D-8A98-4C22-BE56-8728376C06F3}">
      <dgm:prSet phldrT="[Texto]"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es-EC" sz="2400" b="1" dirty="0" smtClean="0">
              <a:latin typeface="Arial" panose="020B0604020202020204" pitchFamily="34" charset="0"/>
              <a:cs typeface="Arial" panose="020B0604020202020204" pitchFamily="34" charset="0"/>
            </a:rPr>
            <a:t>Logros Alcanzados con la implementación  GPR en el GAD Provincial</a:t>
          </a:r>
          <a:endParaRPr lang="es-EC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F1C6691-39F0-4883-A0F0-08165B0C309E}" type="parTrans" cxnId="{24A6B1FD-9B63-437C-A15A-024571055B51}">
      <dgm:prSet/>
      <dgm:spPr/>
      <dgm:t>
        <a:bodyPr/>
        <a:lstStyle/>
        <a:p>
          <a:endParaRPr lang="es-EC"/>
        </a:p>
      </dgm:t>
    </dgm:pt>
    <dgm:pt modelId="{147E4B2F-3A22-4663-8B16-6A0F3956F844}" type="sibTrans" cxnId="{24A6B1FD-9B63-437C-A15A-024571055B51}">
      <dgm:prSet/>
      <dgm:spPr/>
      <dgm:t>
        <a:bodyPr/>
        <a:lstStyle/>
        <a:p>
          <a:endParaRPr lang="es-EC"/>
        </a:p>
      </dgm:t>
    </dgm:pt>
    <dgm:pt modelId="{34C33B8F-2523-409D-B5DF-848F7867450B}">
      <dgm:prSet phldrT="[Texto]" custT="1"/>
      <dgm:spPr/>
      <dgm:t>
        <a:bodyPr/>
        <a:lstStyle/>
        <a:p>
          <a:pPr algn="l"/>
          <a:r>
            <a:rPr lang="es-EC" sz="1800" b="0" i="0" u="none" dirty="0" smtClean="0">
              <a:latin typeface="Arial" panose="020B0604020202020204" pitchFamily="34" charset="0"/>
              <a:cs typeface="Arial" panose="020B0604020202020204" pitchFamily="34" charset="0"/>
            </a:rPr>
            <a:t>Entre los primeros GAD Provinciales del Ecuador que impulsa su transformación con la Metodología Gobierno Por Resultados</a:t>
          </a:r>
          <a:endParaRPr lang="es-EC" sz="18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3DB881E-005C-472A-B6C2-45FDDDA1F89F}" type="parTrans" cxnId="{22D7389C-04C9-4DD0-8A39-E362AA970C95}">
      <dgm:prSet/>
      <dgm:spPr/>
      <dgm:t>
        <a:bodyPr/>
        <a:lstStyle/>
        <a:p>
          <a:endParaRPr lang="es-EC"/>
        </a:p>
      </dgm:t>
    </dgm:pt>
    <dgm:pt modelId="{CDBA9ED7-A50A-440E-9CBE-B535A096C25B}" type="sibTrans" cxnId="{22D7389C-04C9-4DD0-8A39-E362AA970C95}">
      <dgm:prSet/>
      <dgm:spPr/>
      <dgm:t>
        <a:bodyPr/>
        <a:lstStyle/>
        <a:p>
          <a:endParaRPr lang="es-EC"/>
        </a:p>
      </dgm:t>
    </dgm:pt>
    <dgm:pt modelId="{1F5F65E7-D4AE-49AB-8886-C8B34A791C62}">
      <dgm:prSet custT="1"/>
      <dgm:spPr/>
      <dgm:t>
        <a:bodyPr/>
        <a:lstStyle/>
        <a:p>
          <a:r>
            <a:rPr lang="es-EC" sz="1800" b="0" i="0" u="none" dirty="0" smtClean="0">
              <a:latin typeface="Arial" panose="020B0604020202020204" pitchFamily="34" charset="0"/>
              <a:cs typeface="Arial" panose="020B0604020202020204" pitchFamily="34" charset="0"/>
            </a:rPr>
            <a:t>Toda la Institución habla un mismo lenguaje en términos de planificación y gestión.</a:t>
          </a:r>
          <a:endParaRPr lang="es-EC" sz="18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E37486B-6D7A-49EC-BD60-C1120553F555}" type="parTrans" cxnId="{E0FAE001-A76B-42CC-AE62-95E7086629F0}">
      <dgm:prSet/>
      <dgm:spPr/>
      <dgm:t>
        <a:bodyPr/>
        <a:lstStyle/>
        <a:p>
          <a:endParaRPr lang="es-EC"/>
        </a:p>
      </dgm:t>
    </dgm:pt>
    <dgm:pt modelId="{DEB209F4-D1B5-424F-A8A0-BCD848099BC8}" type="sibTrans" cxnId="{E0FAE001-A76B-42CC-AE62-95E7086629F0}">
      <dgm:prSet/>
      <dgm:spPr/>
      <dgm:t>
        <a:bodyPr/>
        <a:lstStyle/>
        <a:p>
          <a:endParaRPr lang="es-EC"/>
        </a:p>
      </dgm:t>
    </dgm:pt>
    <dgm:pt modelId="{6FF47C74-EF37-46AF-B6B8-23D661D26504}">
      <dgm:prSet custT="1"/>
      <dgm:spPr/>
      <dgm:t>
        <a:bodyPr/>
        <a:lstStyle/>
        <a:p>
          <a:r>
            <a:rPr lang="es-EC" sz="1800" b="0" i="0" u="none" dirty="0" smtClean="0">
              <a:latin typeface="Arial" panose="020B0604020202020204" pitchFamily="34" charset="0"/>
              <a:cs typeface="Arial" panose="020B0604020202020204" pitchFamily="34" charset="0"/>
            </a:rPr>
            <a:t>Planificación estratégica y operativa consistente, que soporta al Plan Nacional para el Buen Vivir y al Plan de Desarrollo y Ordenamiento Territorial.</a:t>
          </a:r>
          <a:endParaRPr lang="es-EC" sz="18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DB996F4-B098-4056-9F14-18214658FBC5}" type="parTrans" cxnId="{1587FE99-02D2-44FD-9243-E8D84738FFED}">
      <dgm:prSet/>
      <dgm:spPr/>
      <dgm:t>
        <a:bodyPr/>
        <a:lstStyle/>
        <a:p>
          <a:endParaRPr lang="es-EC"/>
        </a:p>
      </dgm:t>
    </dgm:pt>
    <dgm:pt modelId="{FA485574-D943-4722-B2C5-5E4D6804A789}" type="sibTrans" cxnId="{1587FE99-02D2-44FD-9243-E8D84738FFED}">
      <dgm:prSet/>
      <dgm:spPr/>
      <dgm:t>
        <a:bodyPr/>
        <a:lstStyle/>
        <a:p>
          <a:endParaRPr lang="es-EC"/>
        </a:p>
      </dgm:t>
    </dgm:pt>
    <dgm:pt modelId="{6711F2F9-AACE-4439-B90B-ACA6350DB347}">
      <dgm:prSet custT="1"/>
      <dgm:spPr/>
      <dgm:t>
        <a:bodyPr/>
        <a:lstStyle/>
        <a:p>
          <a:r>
            <a:rPr lang="es-EC" sz="1800" b="0" i="0" u="none" dirty="0" smtClean="0">
              <a:latin typeface="Arial" panose="020B0604020202020204" pitchFamily="34" charset="0"/>
              <a:cs typeface="Arial" panose="020B0604020202020204" pitchFamily="34" charset="0"/>
            </a:rPr>
            <a:t>Enfoque para los esfuerzos de mejora institucional en base a una evaluación real del desempeño de los procesos actuales.</a:t>
          </a:r>
          <a:endParaRPr lang="es-EC" sz="18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D76EA12-493C-4BF1-884F-1EBCA95F6F17}" type="parTrans" cxnId="{2C724C06-C6E3-4263-AF96-A70234095309}">
      <dgm:prSet/>
      <dgm:spPr/>
      <dgm:t>
        <a:bodyPr/>
        <a:lstStyle/>
        <a:p>
          <a:endParaRPr lang="es-EC"/>
        </a:p>
      </dgm:t>
    </dgm:pt>
    <dgm:pt modelId="{7E730320-9F17-4930-A276-8DCFE9708824}" type="sibTrans" cxnId="{2C724C06-C6E3-4263-AF96-A70234095309}">
      <dgm:prSet/>
      <dgm:spPr/>
      <dgm:t>
        <a:bodyPr/>
        <a:lstStyle/>
        <a:p>
          <a:endParaRPr lang="es-EC"/>
        </a:p>
      </dgm:t>
    </dgm:pt>
    <dgm:pt modelId="{B17D068B-7469-42AA-A811-F43BF02010B4}">
      <dgm:prSet custT="1"/>
      <dgm:spPr/>
      <dgm:t>
        <a:bodyPr/>
        <a:lstStyle/>
        <a:p>
          <a:r>
            <a:rPr lang="es-EC" sz="1800" b="0" i="0" u="none" dirty="0" smtClean="0">
              <a:latin typeface="Arial" panose="020B0604020202020204" pitchFamily="34" charset="0"/>
              <a:cs typeface="Arial" panose="020B0604020202020204" pitchFamily="34" charset="0"/>
            </a:rPr>
            <a:t>Adopción de mejores prácticas de administración de proyectos. </a:t>
          </a:r>
          <a:endParaRPr lang="es-EC" sz="18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D29A83-CE6C-4410-898B-93B33CD773DC}" type="parTrans" cxnId="{CF304669-84D3-4746-B660-896AB614495C}">
      <dgm:prSet/>
      <dgm:spPr/>
      <dgm:t>
        <a:bodyPr/>
        <a:lstStyle/>
        <a:p>
          <a:endParaRPr lang="es-EC"/>
        </a:p>
      </dgm:t>
    </dgm:pt>
    <dgm:pt modelId="{0DB7C39B-CED2-4028-88C0-19C931E86849}" type="sibTrans" cxnId="{CF304669-84D3-4746-B660-896AB614495C}">
      <dgm:prSet/>
      <dgm:spPr/>
      <dgm:t>
        <a:bodyPr/>
        <a:lstStyle/>
        <a:p>
          <a:endParaRPr lang="es-EC"/>
        </a:p>
      </dgm:t>
    </dgm:pt>
    <dgm:pt modelId="{84ADBF86-88EB-4368-9CEE-7D8E4ABA1C61}">
      <dgm:prSet custT="1"/>
      <dgm:spPr/>
      <dgm:t>
        <a:bodyPr/>
        <a:lstStyle/>
        <a:p>
          <a:r>
            <a:rPr lang="es-EC" sz="1800" b="0" i="0" u="none" dirty="0" smtClean="0">
              <a:latin typeface="Arial" panose="020B0604020202020204" pitchFamily="34" charset="0"/>
              <a:cs typeface="Arial" panose="020B0604020202020204" pitchFamily="34" charset="0"/>
            </a:rPr>
            <a:t>Contribución explicita a la gestión del Gobierno Provincial por parte de las entidades adscritas:</a:t>
          </a:r>
          <a:r>
            <a:rPr lang="es-EC" sz="1800" b="0" i="0" u="none" baseline="0" dirty="0" smtClean="0">
              <a:latin typeface="Arial" panose="020B0604020202020204" pitchFamily="34" charset="0"/>
              <a:cs typeface="Arial" panose="020B0604020202020204" pitchFamily="34" charset="0"/>
            </a:rPr>
            <a:t> Empresas Públicas</a:t>
          </a:r>
          <a:endParaRPr lang="es-EC" sz="18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93B99B4-600B-472F-8665-F8C27CEE6C8E}" type="parTrans" cxnId="{ECC7F481-F0D5-46B8-AF83-BD33976FD387}">
      <dgm:prSet/>
      <dgm:spPr/>
      <dgm:t>
        <a:bodyPr/>
        <a:lstStyle/>
        <a:p>
          <a:endParaRPr lang="es-EC"/>
        </a:p>
      </dgm:t>
    </dgm:pt>
    <dgm:pt modelId="{AEDD9E84-50E4-403C-AA85-ED2D66F482E6}" type="sibTrans" cxnId="{ECC7F481-F0D5-46B8-AF83-BD33976FD387}">
      <dgm:prSet/>
      <dgm:spPr/>
      <dgm:t>
        <a:bodyPr/>
        <a:lstStyle/>
        <a:p>
          <a:endParaRPr lang="es-EC"/>
        </a:p>
      </dgm:t>
    </dgm:pt>
    <dgm:pt modelId="{34083621-65EF-408B-98F8-9CE7EB6D5BF2}">
      <dgm:prSet custT="1"/>
      <dgm:spPr/>
      <dgm:t>
        <a:bodyPr/>
        <a:lstStyle/>
        <a:p>
          <a:r>
            <a:rPr lang="es-EC" sz="1800" b="0" i="0" u="none" dirty="0" smtClean="0">
              <a:latin typeface="Arial" panose="020B0604020202020204" pitchFamily="34" charset="0"/>
              <a:cs typeface="Arial" panose="020B0604020202020204" pitchFamily="34" charset="0"/>
            </a:rPr>
            <a:t>Equipo institucional fortalecido en conocimientos y habilidades, que puede dar continuidad a la Gestión Provincial Por Resultados.</a:t>
          </a:r>
          <a:endParaRPr lang="es-EC" sz="18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7999FD7-D333-4B7A-B955-418CA1A4D86A}" type="parTrans" cxnId="{EBBC1B11-B65D-4198-9465-6448E445C39D}">
      <dgm:prSet/>
      <dgm:spPr/>
      <dgm:t>
        <a:bodyPr/>
        <a:lstStyle/>
        <a:p>
          <a:endParaRPr lang="es-EC"/>
        </a:p>
      </dgm:t>
    </dgm:pt>
    <dgm:pt modelId="{E08539F8-C536-49F4-AB70-FC21A43C2931}" type="sibTrans" cxnId="{EBBC1B11-B65D-4198-9465-6448E445C39D}">
      <dgm:prSet/>
      <dgm:spPr/>
      <dgm:t>
        <a:bodyPr/>
        <a:lstStyle/>
        <a:p>
          <a:endParaRPr lang="es-EC"/>
        </a:p>
      </dgm:t>
    </dgm:pt>
    <dgm:pt modelId="{B27F0D83-6E20-4D1F-921A-1ACB8176C296}">
      <dgm:prSet custT="1"/>
      <dgm:spPr/>
      <dgm:t>
        <a:bodyPr/>
        <a:lstStyle/>
        <a:p>
          <a:pPr rtl="0"/>
          <a:r>
            <a:rPr lang="es-EC" sz="1800" b="0" dirty="0" smtClean="0">
              <a:latin typeface="Arial" panose="020B0604020202020204" pitchFamily="34" charset="0"/>
              <a:cs typeface="Arial" panose="020B0604020202020204" pitchFamily="34" charset="0"/>
            </a:rPr>
            <a:t>Transparentar la Gestión Pública del GAD Provincial</a:t>
          </a:r>
          <a:endParaRPr lang="es-EC" sz="1800" b="0" i="0" u="none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839C2A5-96E5-40C5-BF71-90AEBA31AC7B}" type="parTrans" cxnId="{C81A2921-2331-4B75-BE63-14E536FE1065}">
      <dgm:prSet/>
      <dgm:spPr/>
      <dgm:t>
        <a:bodyPr/>
        <a:lstStyle/>
        <a:p>
          <a:endParaRPr lang="es-EC"/>
        </a:p>
      </dgm:t>
    </dgm:pt>
    <dgm:pt modelId="{74D433C7-3A51-4089-A6CD-D5791C12C1FE}" type="sibTrans" cxnId="{C81A2921-2331-4B75-BE63-14E536FE1065}">
      <dgm:prSet/>
      <dgm:spPr/>
      <dgm:t>
        <a:bodyPr/>
        <a:lstStyle/>
        <a:p>
          <a:endParaRPr lang="es-EC"/>
        </a:p>
      </dgm:t>
    </dgm:pt>
    <dgm:pt modelId="{7B7356B6-6A93-4917-B3E8-46B259515D53}" type="pres">
      <dgm:prSet presAssocID="{D26457B3-96A0-4A36-9B0D-5C934521303E}" presName="Name0" presStyleCnt="0">
        <dgm:presLayoutVars>
          <dgm:dir/>
          <dgm:animLvl val="lvl"/>
          <dgm:resizeHandles val="exact"/>
        </dgm:presLayoutVars>
      </dgm:prSet>
      <dgm:spPr/>
    </dgm:pt>
    <dgm:pt modelId="{B197A818-7A48-47B9-8C4F-0438624D757E}" type="pres">
      <dgm:prSet presAssocID="{821CA53D-8A98-4C22-BE56-8728376C06F3}" presName="linNode" presStyleCnt="0"/>
      <dgm:spPr/>
    </dgm:pt>
    <dgm:pt modelId="{B4F11E85-2DAE-4365-93B5-7F33C07EB0C7}" type="pres">
      <dgm:prSet presAssocID="{821CA53D-8A98-4C22-BE56-8728376C06F3}" presName="parentText" presStyleLbl="node1" presStyleIdx="0" presStyleCnt="1" custScaleX="70500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6DC325A-4D9F-4636-A474-876C0EB60F36}" type="pres">
      <dgm:prSet presAssocID="{821CA53D-8A98-4C22-BE56-8728376C06F3}" presName="descendantText" presStyleLbl="alignAccFollowNode1" presStyleIdx="0" presStyleCnt="1" custScaleX="90656" custScaleY="10147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261E1ECA-04D4-4493-8109-0AB367C3BBB7}" type="presOf" srcId="{34C33B8F-2523-409D-B5DF-848F7867450B}" destId="{46DC325A-4D9F-4636-A474-876C0EB60F36}" srcOrd="0" destOrd="0" presId="urn:microsoft.com/office/officeart/2005/8/layout/vList5"/>
    <dgm:cxn modelId="{E0FAE001-A76B-42CC-AE62-95E7086629F0}" srcId="{821CA53D-8A98-4C22-BE56-8728376C06F3}" destId="{1F5F65E7-D4AE-49AB-8886-C8B34A791C62}" srcOrd="1" destOrd="0" parTransId="{3E37486B-6D7A-49EC-BD60-C1120553F555}" sibTransId="{DEB209F4-D1B5-424F-A8A0-BCD848099BC8}"/>
    <dgm:cxn modelId="{22D7389C-04C9-4DD0-8A39-E362AA970C95}" srcId="{821CA53D-8A98-4C22-BE56-8728376C06F3}" destId="{34C33B8F-2523-409D-B5DF-848F7867450B}" srcOrd="0" destOrd="0" parTransId="{23DB881E-005C-472A-B6C2-45FDDDA1F89F}" sibTransId="{CDBA9ED7-A50A-440E-9CBE-B535A096C25B}"/>
    <dgm:cxn modelId="{65550B14-9FDE-4ECA-A88B-219DB1832996}" type="presOf" srcId="{84ADBF86-88EB-4368-9CEE-7D8E4ABA1C61}" destId="{46DC325A-4D9F-4636-A474-876C0EB60F36}" srcOrd="0" destOrd="5" presId="urn:microsoft.com/office/officeart/2005/8/layout/vList5"/>
    <dgm:cxn modelId="{7D5AA527-0EF3-44E4-9F7E-F2D74A851161}" type="presOf" srcId="{6711F2F9-AACE-4439-B90B-ACA6350DB347}" destId="{46DC325A-4D9F-4636-A474-876C0EB60F36}" srcOrd="0" destOrd="3" presId="urn:microsoft.com/office/officeart/2005/8/layout/vList5"/>
    <dgm:cxn modelId="{40AA63B1-D3D3-4C9A-B5A6-A76C4DDBB908}" type="presOf" srcId="{D26457B3-96A0-4A36-9B0D-5C934521303E}" destId="{7B7356B6-6A93-4917-B3E8-46B259515D53}" srcOrd="0" destOrd="0" presId="urn:microsoft.com/office/officeart/2005/8/layout/vList5"/>
    <dgm:cxn modelId="{1587FE99-02D2-44FD-9243-E8D84738FFED}" srcId="{821CA53D-8A98-4C22-BE56-8728376C06F3}" destId="{6FF47C74-EF37-46AF-B6B8-23D661D26504}" srcOrd="2" destOrd="0" parTransId="{BDB996F4-B098-4056-9F14-18214658FBC5}" sibTransId="{FA485574-D943-4722-B2C5-5E4D6804A789}"/>
    <dgm:cxn modelId="{24A6B1FD-9B63-437C-A15A-024571055B51}" srcId="{D26457B3-96A0-4A36-9B0D-5C934521303E}" destId="{821CA53D-8A98-4C22-BE56-8728376C06F3}" srcOrd="0" destOrd="0" parTransId="{0F1C6691-39F0-4883-A0F0-08165B0C309E}" sibTransId="{147E4B2F-3A22-4663-8B16-6A0F3956F844}"/>
    <dgm:cxn modelId="{ECC7F481-F0D5-46B8-AF83-BD33976FD387}" srcId="{821CA53D-8A98-4C22-BE56-8728376C06F3}" destId="{84ADBF86-88EB-4368-9CEE-7D8E4ABA1C61}" srcOrd="5" destOrd="0" parTransId="{B93B99B4-600B-472F-8665-F8C27CEE6C8E}" sibTransId="{AEDD9E84-50E4-403C-AA85-ED2D66F482E6}"/>
    <dgm:cxn modelId="{069597A9-59F4-437E-92E9-C790A88285E4}" type="presOf" srcId="{6FF47C74-EF37-46AF-B6B8-23D661D26504}" destId="{46DC325A-4D9F-4636-A474-876C0EB60F36}" srcOrd="0" destOrd="2" presId="urn:microsoft.com/office/officeart/2005/8/layout/vList5"/>
    <dgm:cxn modelId="{2C724C06-C6E3-4263-AF96-A70234095309}" srcId="{821CA53D-8A98-4C22-BE56-8728376C06F3}" destId="{6711F2F9-AACE-4439-B90B-ACA6350DB347}" srcOrd="3" destOrd="0" parTransId="{FD76EA12-493C-4BF1-884F-1EBCA95F6F17}" sibTransId="{7E730320-9F17-4930-A276-8DCFE9708824}"/>
    <dgm:cxn modelId="{CF304669-84D3-4746-B660-896AB614495C}" srcId="{821CA53D-8A98-4C22-BE56-8728376C06F3}" destId="{B17D068B-7469-42AA-A811-F43BF02010B4}" srcOrd="4" destOrd="0" parTransId="{F1D29A83-CE6C-4410-898B-93B33CD773DC}" sibTransId="{0DB7C39B-CED2-4028-88C0-19C931E86849}"/>
    <dgm:cxn modelId="{E9503A1A-63F4-4A7D-B3A1-FE14FE6EE2CE}" type="presOf" srcId="{34083621-65EF-408B-98F8-9CE7EB6D5BF2}" destId="{46DC325A-4D9F-4636-A474-876C0EB60F36}" srcOrd="0" destOrd="6" presId="urn:microsoft.com/office/officeart/2005/8/layout/vList5"/>
    <dgm:cxn modelId="{3940C684-1E6A-41AF-B592-9CF11B29A7CB}" type="presOf" srcId="{B17D068B-7469-42AA-A811-F43BF02010B4}" destId="{46DC325A-4D9F-4636-A474-876C0EB60F36}" srcOrd="0" destOrd="4" presId="urn:microsoft.com/office/officeart/2005/8/layout/vList5"/>
    <dgm:cxn modelId="{EBBC1B11-B65D-4198-9465-6448E445C39D}" srcId="{821CA53D-8A98-4C22-BE56-8728376C06F3}" destId="{34083621-65EF-408B-98F8-9CE7EB6D5BF2}" srcOrd="6" destOrd="0" parTransId="{07999FD7-D333-4B7A-B955-418CA1A4D86A}" sibTransId="{E08539F8-C536-49F4-AB70-FC21A43C2931}"/>
    <dgm:cxn modelId="{C81A2921-2331-4B75-BE63-14E536FE1065}" srcId="{821CA53D-8A98-4C22-BE56-8728376C06F3}" destId="{B27F0D83-6E20-4D1F-921A-1ACB8176C296}" srcOrd="7" destOrd="0" parTransId="{4839C2A5-96E5-40C5-BF71-90AEBA31AC7B}" sibTransId="{74D433C7-3A51-4089-A6CD-D5791C12C1FE}"/>
    <dgm:cxn modelId="{D0A9F1B8-6AC4-49E8-96CA-54A46BB60960}" type="presOf" srcId="{B27F0D83-6E20-4D1F-921A-1ACB8176C296}" destId="{46DC325A-4D9F-4636-A474-876C0EB60F36}" srcOrd="0" destOrd="7" presId="urn:microsoft.com/office/officeart/2005/8/layout/vList5"/>
    <dgm:cxn modelId="{10452F2C-DA12-415D-9D98-3D9A433D004B}" type="presOf" srcId="{821CA53D-8A98-4C22-BE56-8728376C06F3}" destId="{B4F11E85-2DAE-4365-93B5-7F33C07EB0C7}" srcOrd="0" destOrd="0" presId="urn:microsoft.com/office/officeart/2005/8/layout/vList5"/>
    <dgm:cxn modelId="{2E168A33-6A36-4D73-8E6E-F9393850C5DC}" type="presOf" srcId="{1F5F65E7-D4AE-49AB-8886-C8B34A791C62}" destId="{46DC325A-4D9F-4636-A474-876C0EB60F36}" srcOrd="0" destOrd="1" presId="urn:microsoft.com/office/officeart/2005/8/layout/vList5"/>
    <dgm:cxn modelId="{EA45BF86-9766-48CE-9B00-5397F7A6091B}" type="presParOf" srcId="{7B7356B6-6A93-4917-B3E8-46B259515D53}" destId="{B197A818-7A48-47B9-8C4F-0438624D757E}" srcOrd="0" destOrd="0" presId="urn:microsoft.com/office/officeart/2005/8/layout/vList5"/>
    <dgm:cxn modelId="{861FF4CC-DC38-49F2-8920-DFCA1A65FDED}" type="presParOf" srcId="{B197A818-7A48-47B9-8C4F-0438624D757E}" destId="{B4F11E85-2DAE-4365-93B5-7F33C07EB0C7}" srcOrd="0" destOrd="0" presId="urn:microsoft.com/office/officeart/2005/8/layout/vList5"/>
    <dgm:cxn modelId="{A61647C2-864E-455F-BFB3-60F0EED3D53D}" type="presParOf" srcId="{B197A818-7A48-47B9-8C4F-0438624D757E}" destId="{46DC325A-4D9F-4636-A474-876C0EB60F3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D26457B3-96A0-4A36-9B0D-5C934521303E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</dgm:pt>
    <dgm:pt modelId="{821CA53D-8A98-4C22-BE56-8728376C06F3}">
      <dgm:prSet phldrT="[Texto]"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es-EC" sz="2400" b="1" dirty="0" smtClean="0">
              <a:latin typeface="Arial" panose="020B0604020202020204" pitchFamily="34" charset="0"/>
              <a:cs typeface="Arial" panose="020B0604020202020204" pitchFamily="34" charset="0"/>
            </a:rPr>
            <a:t>Desafíos Pendientes de GPR en el GAD Provincial</a:t>
          </a:r>
          <a:endParaRPr lang="es-EC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F1C6691-39F0-4883-A0F0-08165B0C309E}" type="parTrans" cxnId="{24A6B1FD-9B63-437C-A15A-024571055B51}">
      <dgm:prSet/>
      <dgm:spPr/>
      <dgm:t>
        <a:bodyPr/>
        <a:lstStyle/>
        <a:p>
          <a:endParaRPr lang="es-EC"/>
        </a:p>
      </dgm:t>
    </dgm:pt>
    <dgm:pt modelId="{147E4B2F-3A22-4663-8B16-6A0F3956F844}" type="sibTrans" cxnId="{24A6B1FD-9B63-437C-A15A-024571055B51}">
      <dgm:prSet/>
      <dgm:spPr/>
      <dgm:t>
        <a:bodyPr/>
        <a:lstStyle/>
        <a:p>
          <a:endParaRPr lang="es-EC"/>
        </a:p>
      </dgm:t>
    </dgm:pt>
    <dgm:pt modelId="{34C33B8F-2523-409D-B5DF-848F7867450B}">
      <dgm:prSet phldrT="[Texto]" custT="1"/>
      <dgm:spPr/>
      <dgm:t>
        <a:bodyPr/>
        <a:lstStyle/>
        <a:p>
          <a:pPr algn="l"/>
          <a:r>
            <a:rPr lang="es-EC" sz="1800" b="0" dirty="0" smtClean="0">
              <a:latin typeface="Arial" panose="020B0604020202020204" pitchFamily="34" charset="0"/>
              <a:cs typeface="Arial" panose="020B0604020202020204" pitchFamily="34" charset="0"/>
            </a:rPr>
            <a:t>Fortalecer el proyecto Gobierno por Resultados en el GAD Provincial, como una herramienta ejecutiva.</a:t>
          </a:r>
          <a:endParaRPr lang="es-EC" sz="18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3DB881E-005C-472A-B6C2-45FDDDA1F89F}" type="parTrans" cxnId="{22D7389C-04C9-4DD0-8A39-E362AA970C95}">
      <dgm:prSet/>
      <dgm:spPr/>
      <dgm:t>
        <a:bodyPr/>
        <a:lstStyle/>
        <a:p>
          <a:endParaRPr lang="es-EC"/>
        </a:p>
      </dgm:t>
    </dgm:pt>
    <dgm:pt modelId="{CDBA9ED7-A50A-440E-9CBE-B535A096C25B}" type="sibTrans" cxnId="{22D7389C-04C9-4DD0-8A39-E362AA970C95}">
      <dgm:prSet/>
      <dgm:spPr/>
      <dgm:t>
        <a:bodyPr/>
        <a:lstStyle/>
        <a:p>
          <a:endParaRPr lang="es-EC"/>
        </a:p>
      </dgm:t>
    </dgm:pt>
    <dgm:pt modelId="{0366419D-FC0C-49D4-8403-93808825287D}">
      <dgm:prSet phldrT="[Texto]" custT="1"/>
      <dgm:spPr/>
      <dgm:t>
        <a:bodyPr/>
        <a:lstStyle/>
        <a:p>
          <a:pPr algn="l"/>
          <a:r>
            <a:rPr lang="es-EC" sz="1800" b="0" dirty="0" smtClean="0">
              <a:latin typeface="Arial" panose="020B0604020202020204" pitchFamily="34" charset="0"/>
              <a:cs typeface="Arial" panose="020B0604020202020204" pitchFamily="34" charset="0"/>
            </a:rPr>
            <a:t>Controlar el 100% de la gestión de los proyectos de inversión y gasto corriente de acuerdo a la metodología GPR.</a:t>
          </a:r>
          <a:endParaRPr lang="es-EC" sz="18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6D51BB2-5E13-4F53-8CE4-D7022A59E75B}" type="parTrans" cxnId="{8A971A4E-4CD9-4DBA-810C-1E4649012FD7}">
      <dgm:prSet/>
      <dgm:spPr/>
      <dgm:t>
        <a:bodyPr/>
        <a:lstStyle/>
        <a:p>
          <a:endParaRPr lang="es-EC"/>
        </a:p>
      </dgm:t>
    </dgm:pt>
    <dgm:pt modelId="{DAAA066D-C27B-4E3C-A5C4-81312B9547E9}" type="sibTrans" cxnId="{8A971A4E-4CD9-4DBA-810C-1E4649012FD7}">
      <dgm:prSet/>
      <dgm:spPr/>
      <dgm:t>
        <a:bodyPr/>
        <a:lstStyle/>
        <a:p>
          <a:endParaRPr lang="es-EC"/>
        </a:p>
      </dgm:t>
    </dgm:pt>
    <dgm:pt modelId="{309C4ACE-5E3D-4AD7-9614-F9F13C53854D}">
      <dgm:prSet phldrT="[Texto]" custT="1"/>
      <dgm:spPr/>
      <dgm:t>
        <a:bodyPr/>
        <a:lstStyle/>
        <a:p>
          <a:pPr algn="l"/>
          <a:r>
            <a:rPr lang="es-EC" sz="1800" b="0" dirty="0" smtClean="0">
              <a:latin typeface="Arial" panose="020B0604020202020204" pitchFamily="34" charset="0"/>
              <a:cs typeface="Arial" panose="020B0604020202020204" pitchFamily="34" charset="0"/>
            </a:rPr>
            <a:t>Documentar y mejorar los procesos comatosos.</a:t>
          </a:r>
          <a:endParaRPr lang="es-EC" sz="18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E28C7A6-9E14-4865-982F-95743671B289}" type="parTrans" cxnId="{E095D814-7D8D-427E-BB03-4CE0321C944A}">
      <dgm:prSet/>
      <dgm:spPr/>
      <dgm:t>
        <a:bodyPr/>
        <a:lstStyle/>
        <a:p>
          <a:endParaRPr lang="es-EC"/>
        </a:p>
      </dgm:t>
    </dgm:pt>
    <dgm:pt modelId="{1BBBE11E-7A9A-463E-8DC0-54EBF49043E7}" type="sibTrans" cxnId="{E095D814-7D8D-427E-BB03-4CE0321C944A}">
      <dgm:prSet/>
      <dgm:spPr/>
      <dgm:t>
        <a:bodyPr/>
        <a:lstStyle/>
        <a:p>
          <a:endParaRPr lang="es-EC"/>
        </a:p>
      </dgm:t>
    </dgm:pt>
    <dgm:pt modelId="{7761F252-B642-4FF2-AF14-D53C13C4268B}">
      <dgm:prSet phldrT="[Texto]" custT="1"/>
      <dgm:spPr/>
      <dgm:t>
        <a:bodyPr/>
        <a:lstStyle/>
        <a:p>
          <a:pPr algn="l"/>
          <a:r>
            <a:rPr lang="es-EC" sz="1800" b="0" dirty="0" smtClean="0">
              <a:latin typeface="Arial" panose="020B0604020202020204" pitchFamily="34" charset="0"/>
              <a:cs typeface="Arial" panose="020B0604020202020204" pitchFamily="34" charset="0"/>
            </a:rPr>
            <a:t>Cambiar la cultura institucional hacía la medición y evaluación por resultados.</a:t>
          </a:r>
          <a:endParaRPr lang="es-EC" sz="18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0936070-2005-4A99-AAFE-561400AF6A98}" type="parTrans" cxnId="{0096338C-7A01-40C4-BD5F-CAFEF4EDFEC5}">
      <dgm:prSet/>
      <dgm:spPr/>
      <dgm:t>
        <a:bodyPr/>
        <a:lstStyle/>
        <a:p>
          <a:endParaRPr lang="es-EC"/>
        </a:p>
      </dgm:t>
    </dgm:pt>
    <dgm:pt modelId="{0A773D59-0F5E-4340-B0B5-5EAA8DB80DAD}" type="sibTrans" cxnId="{0096338C-7A01-40C4-BD5F-CAFEF4EDFEC5}">
      <dgm:prSet/>
      <dgm:spPr/>
      <dgm:t>
        <a:bodyPr/>
        <a:lstStyle/>
        <a:p>
          <a:endParaRPr lang="es-EC"/>
        </a:p>
      </dgm:t>
    </dgm:pt>
    <dgm:pt modelId="{7B7356B6-6A93-4917-B3E8-46B259515D53}" type="pres">
      <dgm:prSet presAssocID="{D26457B3-96A0-4A36-9B0D-5C934521303E}" presName="Name0" presStyleCnt="0">
        <dgm:presLayoutVars>
          <dgm:dir/>
          <dgm:animLvl val="lvl"/>
          <dgm:resizeHandles val="exact"/>
        </dgm:presLayoutVars>
      </dgm:prSet>
      <dgm:spPr/>
    </dgm:pt>
    <dgm:pt modelId="{B197A818-7A48-47B9-8C4F-0438624D757E}" type="pres">
      <dgm:prSet presAssocID="{821CA53D-8A98-4C22-BE56-8728376C06F3}" presName="linNode" presStyleCnt="0"/>
      <dgm:spPr/>
    </dgm:pt>
    <dgm:pt modelId="{B4F11E85-2DAE-4365-93B5-7F33C07EB0C7}" type="pres">
      <dgm:prSet presAssocID="{821CA53D-8A98-4C22-BE56-8728376C06F3}" presName="parentText" presStyleLbl="node1" presStyleIdx="0" presStyleCnt="1" custScaleX="70500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6DC325A-4D9F-4636-A474-876C0EB60F36}" type="pres">
      <dgm:prSet presAssocID="{821CA53D-8A98-4C22-BE56-8728376C06F3}" presName="descendantText" presStyleLbl="alignAccFollowNode1" presStyleIdx="0" presStyleCnt="1" custScaleX="65292" custScaleY="7669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A2D46EDD-2A19-40E9-88B6-95A3C6A936D1}" type="presOf" srcId="{7761F252-B642-4FF2-AF14-D53C13C4268B}" destId="{46DC325A-4D9F-4636-A474-876C0EB60F36}" srcOrd="0" destOrd="3" presId="urn:microsoft.com/office/officeart/2005/8/layout/vList5"/>
    <dgm:cxn modelId="{22D7389C-04C9-4DD0-8A39-E362AA970C95}" srcId="{821CA53D-8A98-4C22-BE56-8728376C06F3}" destId="{34C33B8F-2523-409D-B5DF-848F7867450B}" srcOrd="0" destOrd="0" parTransId="{23DB881E-005C-472A-B6C2-45FDDDA1F89F}" sibTransId="{CDBA9ED7-A50A-440E-9CBE-B535A096C25B}"/>
    <dgm:cxn modelId="{24A6B1FD-9B63-437C-A15A-024571055B51}" srcId="{D26457B3-96A0-4A36-9B0D-5C934521303E}" destId="{821CA53D-8A98-4C22-BE56-8728376C06F3}" srcOrd="0" destOrd="0" parTransId="{0F1C6691-39F0-4883-A0F0-08165B0C309E}" sibTransId="{147E4B2F-3A22-4663-8B16-6A0F3956F844}"/>
    <dgm:cxn modelId="{E095D814-7D8D-427E-BB03-4CE0321C944A}" srcId="{821CA53D-8A98-4C22-BE56-8728376C06F3}" destId="{309C4ACE-5E3D-4AD7-9614-F9F13C53854D}" srcOrd="2" destOrd="0" parTransId="{3E28C7A6-9E14-4865-982F-95743671B289}" sibTransId="{1BBBE11E-7A9A-463E-8DC0-54EBF49043E7}"/>
    <dgm:cxn modelId="{0096338C-7A01-40C4-BD5F-CAFEF4EDFEC5}" srcId="{821CA53D-8A98-4C22-BE56-8728376C06F3}" destId="{7761F252-B642-4FF2-AF14-D53C13C4268B}" srcOrd="3" destOrd="0" parTransId="{20936070-2005-4A99-AAFE-561400AF6A98}" sibTransId="{0A773D59-0F5E-4340-B0B5-5EAA8DB80DAD}"/>
    <dgm:cxn modelId="{30E2B5DA-8FFD-4C9B-95BA-5608CAEB09E4}" type="presOf" srcId="{D26457B3-96A0-4A36-9B0D-5C934521303E}" destId="{7B7356B6-6A93-4917-B3E8-46B259515D53}" srcOrd="0" destOrd="0" presId="urn:microsoft.com/office/officeart/2005/8/layout/vList5"/>
    <dgm:cxn modelId="{8A971A4E-4CD9-4DBA-810C-1E4649012FD7}" srcId="{821CA53D-8A98-4C22-BE56-8728376C06F3}" destId="{0366419D-FC0C-49D4-8403-93808825287D}" srcOrd="1" destOrd="0" parTransId="{D6D51BB2-5E13-4F53-8CE4-D7022A59E75B}" sibTransId="{DAAA066D-C27B-4E3C-A5C4-81312B9547E9}"/>
    <dgm:cxn modelId="{8EAD5423-C8F4-44A3-BCD8-96E1CDEC7F06}" type="presOf" srcId="{309C4ACE-5E3D-4AD7-9614-F9F13C53854D}" destId="{46DC325A-4D9F-4636-A474-876C0EB60F36}" srcOrd="0" destOrd="2" presId="urn:microsoft.com/office/officeart/2005/8/layout/vList5"/>
    <dgm:cxn modelId="{706C8F22-DFD2-4BA5-AA1C-076596B82309}" type="presOf" srcId="{0366419D-FC0C-49D4-8403-93808825287D}" destId="{46DC325A-4D9F-4636-A474-876C0EB60F36}" srcOrd="0" destOrd="1" presId="urn:microsoft.com/office/officeart/2005/8/layout/vList5"/>
    <dgm:cxn modelId="{13EEB4E7-EE39-412A-9334-B3C3B8CB8CCE}" type="presOf" srcId="{34C33B8F-2523-409D-B5DF-848F7867450B}" destId="{46DC325A-4D9F-4636-A474-876C0EB60F36}" srcOrd="0" destOrd="0" presId="urn:microsoft.com/office/officeart/2005/8/layout/vList5"/>
    <dgm:cxn modelId="{9078E5E8-25EB-4737-9602-9B43C3DE9F1D}" type="presOf" srcId="{821CA53D-8A98-4C22-BE56-8728376C06F3}" destId="{B4F11E85-2DAE-4365-93B5-7F33C07EB0C7}" srcOrd="0" destOrd="0" presId="urn:microsoft.com/office/officeart/2005/8/layout/vList5"/>
    <dgm:cxn modelId="{BD6E8C9B-DE03-48FF-875F-9B4A77728F7D}" type="presParOf" srcId="{7B7356B6-6A93-4917-B3E8-46B259515D53}" destId="{B197A818-7A48-47B9-8C4F-0438624D757E}" srcOrd="0" destOrd="0" presId="urn:microsoft.com/office/officeart/2005/8/layout/vList5"/>
    <dgm:cxn modelId="{B9C67503-034F-48A6-BA37-61FAFE4F2174}" type="presParOf" srcId="{B197A818-7A48-47B9-8C4F-0438624D757E}" destId="{B4F11E85-2DAE-4365-93B5-7F33C07EB0C7}" srcOrd="0" destOrd="0" presId="urn:microsoft.com/office/officeart/2005/8/layout/vList5"/>
    <dgm:cxn modelId="{259A1BB0-119F-4123-BE58-E6B6CC41422B}" type="presParOf" srcId="{B197A818-7A48-47B9-8C4F-0438624D757E}" destId="{46DC325A-4D9F-4636-A474-876C0EB60F3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0126E1B-94BB-448A-94BC-DC17675D48BF}" type="doc">
      <dgm:prSet loTypeId="urn:microsoft.com/office/officeart/2005/8/layout/vList4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ABCA6CE3-07B7-4A16-A92C-73616D7224AC}">
      <dgm:prSet phldrT="[Texto]" custT="1"/>
      <dgm:spPr/>
      <dgm:t>
        <a:bodyPr/>
        <a:lstStyle/>
        <a:p>
          <a:r>
            <a:rPr lang="es-EC" sz="2800" dirty="0" smtClean="0">
              <a:latin typeface="Arial" panose="020B0604020202020204" pitchFamily="34" charset="0"/>
              <a:cs typeface="Arial" panose="020B0604020202020204" pitchFamily="34" charset="0"/>
            </a:rPr>
            <a:t>Para cuidar los recursos</a:t>
          </a:r>
          <a:endParaRPr lang="es-EC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A4D0C9E-5507-473F-81D4-5E773B6486A0}" type="parTrans" cxnId="{73450991-E863-45F7-B489-709197D78B29}">
      <dgm:prSet/>
      <dgm:spPr/>
      <dgm:t>
        <a:bodyPr/>
        <a:lstStyle/>
        <a:p>
          <a:endParaRPr lang="es-EC"/>
        </a:p>
      </dgm:t>
    </dgm:pt>
    <dgm:pt modelId="{BA2D127C-AE95-4D0D-A186-24F4F8C0F582}" type="sibTrans" cxnId="{73450991-E863-45F7-B489-709197D78B29}">
      <dgm:prSet/>
      <dgm:spPr/>
      <dgm:t>
        <a:bodyPr/>
        <a:lstStyle/>
        <a:p>
          <a:endParaRPr lang="es-EC"/>
        </a:p>
      </dgm:t>
    </dgm:pt>
    <dgm:pt modelId="{684DBA37-4CC1-41E7-B9FB-403C80F4F315}">
      <dgm:prSet phldrT="[Texto]" custT="1"/>
      <dgm:spPr/>
      <dgm:t>
        <a:bodyPr/>
        <a:lstStyle/>
        <a:p>
          <a:r>
            <a:rPr lang="es-EC" sz="2800" dirty="0" smtClean="0">
              <a:latin typeface="Arial" panose="020B0604020202020204" pitchFamily="34" charset="0"/>
              <a:cs typeface="Arial" panose="020B0604020202020204" pitchFamily="34" charset="0"/>
            </a:rPr>
            <a:t>Para mejorar nuestros servicios</a:t>
          </a:r>
          <a:endParaRPr lang="es-EC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60D541E-06F8-457B-8669-2C9D2A718173}" type="parTrans" cxnId="{03EE3320-12BD-40BD-B0B0-94429F25FFCB}">
      <dgm:prSet/>
      <dgm:spPr/>
      <dgm:t>
        <a:bodyPr/>
        <a:lstStyle/>
        <a:p>
          <a:endParaRPr lang="es-EC"/>
        </a:p>
      </dgm:t>
    </dgm:pt>
    <dgm:pt modelId="{761278BF-8D2D-4AE7-9AD5-E74EB1B76794}" type="sibTrans" cxnId="{03EE3320-12BD-40BD-B0B0-94429F25FFCB}">
      <dgm:prSet/>
      <dgm:spPr/>
      <dgm:t>
        <a:bodyPr/>
        <a:lstStyle/>
        <a:p>
          <a:endParaRPr lang="es-EC"/>
        </a:p>
      </dgm:t>
    </dgm:pt>
    <dgm:pt modelId="{4A5502C2-EC50-4052-A439-402346219D70}">
      <dgm:prSet phldrT="[Texto]" custT="1"/>
      <dgm:spPr/>
      <dgm:t>
        <a:bodyPr/>
        <a:lstStyle/>
        <a:p>
          <a:r>
            <a:rPr lang="es-EC" sz="2800" dirty="0" smtClean="0">
              <a:latin typeface="Arial" panose="020B0604020202020204" pitchFamily="34" charset="0"/>
              <a:cs typeface="Arial" panose="020B0604020202020204" pitchFamily="34" charset="0"/>
            </a:rPr>
            <a:t>Para entregar “resultados”</a:t>
          </a:r>
          <a:endParaRPr lang="es-EC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8C14A4A-80D5-4B47-81A6-366ADEAF53A3}" type="parTrans" cxnId="{BE4C9D96-6823-4381-93CF-EA9E44174A7D}">
      <dgm:prSet/>
      <dgm:spPr/>
      <dgm:t>
        <a:bodyPr/>
        <a:lstStyle/>
        <a:p>
          <a:endParaRPr lang="es-EC"/>
        </a:p>
      </dgm:t>
    </dgm:pt>
    <dgm:pt modelId="{2F94F49D-46A7-4ECD-A945-524E2814CF60}" type="sibTrans" cxnId="{BE4C9D96-6823-4381-93CF-EA9E44174A7D}">
      <dgm:prSet/>
      <dgm:spPr/>
      <dgm:t>
        <a:bodyPr/>
        <a:lstStyle/>
        <a:p>
          <a:endParaRPr lang="es-EC"/>
        </a:p>
      </dgm:t>
    </dgm:pt>
    <dgm:pt modelId="{38BD6631-D3F7-4698-9695-BCB8A90B12DD}">
      <dgm:prSet phldrT="[Texto]" custT="1"/>
      <dgm:spPr/>
      <dgm:t>
        <a:bodyPr/>
        <a:lstStyle/>
        <a:p>
          <a:pPr algn="l"/>
          <a:r>
            <a:rPr lang="es-EC" sz="2800" dirty="0" smtClean="0">
              <a:latin typeface="Arial" panose="020B0604020202020204" pitchFamily="34" charset="0"/>
              <a:cs typeface="Arial" panose="020B0604020202020204" pitchFamily="34" charset="0"/>
            </a:rPr>
            <a:t>Para ser más efectivos</a:t>
          </a:r>
          <a:endParaRPr lang="es-EC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A5610D4-22DD-4DB6-AB5C-45DC32628D9B}" type="parTrans" cxnId="{9F3216D6-BED2-4727-9A81-BD13EE67BA8E}">
      <dgm:prSet/>
      <dgm:spPr/>
      <dgm:t>
        <a:bodyPr/>
        <a:lstStyle/>
        <a:p>
          <a:endParaRPr lang="es-EC"/>
        </a:p>
      </dgm:t>
    </dgm:pt>
    <dgm:pt modelId="{35FFF248-43D7-4FBB-B9C7-70D6F7BAC3E4}" type="sibTrans" cxnId="{9F3216D6-BED2-4727-9A81-BD13EE67BA8E}">
      <dgm:prSet/>
      <dgm:spPr/>
      <dgm:t>
        <a:bodyPr/>
        <a:lstStyle/>
        <a:p>
          <a:endParaRPr lang="es-EC"/>
        </a:p>
      </dgm:t>
    </dgm:pt>
    <dgm:pt modelId="{453CB822-3DB6-4AD6-921D-BA816EADF084}" type="pres">
      <dgm:prSet presAssocID="{70126E1B-94BB-448A-94BC-DC17675D48BF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1BB5E0F2-398C-42A8-835E-93ACF1D2E527}" type="pres">
      <dgm:prSet presAssocID="{38BD6631-D3F7-4698-9695-BCB8A90B12DD}" presName="comp" presStyleCnt="0"/>
      <dgm:spPr/>
    </dgm:pt>
    <dgm:pt modelId="{B64075A6-CC88-4AC9-AFCA-5D13B9BD695C}" type="pres">
      <dgm:prSet presAssocID="{38BD6631-D3F7-4698-9695-BCB8A90B12DD}" presName="box" presStyleLbl="node1" presStyleIdx="0" presStyleCnt="4"/>
      <dgm:spPr/>
      <dgm:t>
        <a:bodyPr/>
        <a:lstStyle/>
        <a:p>
          <a:endParaRPr lang="es-EC"/>
        </a:p>
      </dgm:t>
    </dgm:pt>
    <dgm:pt modelId="{C91F3282-43A1-4CC4-8D60-74D064527020}" type="pres">
      <dgm:prSet presAssocID="{38BD6631-D3F7-4698-9695-BCB8A90B12DD}" presName="img" presStyleLbl="fgImgPlace1" presStyleIdx="0" presStyleCnt="4" custScaleX="8404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1C2533EA-80D0-48CF-96F3-C815D0BC1BBC}" type="pres">
      <dgm:prSet presAssocID="{38BD6631-D3F7-4698-9695-BCB8A90B12DD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10E18F5-8730-44D5-AB24-F7F753CDE9F6}" type="pres">
      <dgm:prSet presAssocID="{35FFF248-43D7-4FBB-B9C7-70D6F7BAC3E4}" presName="spacer" presStyleCnt="0"/>
      <dgm:spPr/>
    </dgm:pt>
    <dgm:pt modelId="{B57DD995-CC8A-417E-9C0B-A1E67D52FA34}" type="pres">
      <dgm:prSet presAssocID="{ABCA6CE3-07B7-4A16-A92C-73616D7224AC}" presName="comp" presStyleCnt="0"/>
      <dgm:spPr/>
    </dgm:pt>
    <dgm:pt modelId="{9B06F0C5-5385-443C-81C5-FB511A6EB89B}" type="pres">
      <dgm:prSet presAssocID="{ABCA6CE3-07B7-4A16-A92C-73616D7224AC}" presName="box" presStyleLbl="node1" presStyleIdx="1" presStyleCnt="4"/>
      <dgm:spPr/>
      <dgm:t>
        <a:bodyPr/>
        <a:lstStyle/>
        <a:p>
          <a:endParaRPr lang="es-EC"/>
        </a:p>
      </dgm:t>
    </dgm:pt>
    <dgm:pt modelId="{9F15F6AC-A57C-471B-A2DB-61DA5C70F815}" type="pres">
      <dgm:prSet presAssocID="{ABCA6CE3-07B7-4A16-A92C-73616D7224AC}" presName="img" presStyleLbl="fgImgPlace1" presStyleIdx="1" presStyleCnt="4" custScaleX="84046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1DE5AF99-2EDB-45B0-9142-B875350494EC}" type="pres">
      <dgm:prSet presAssocID="{ABCA6CE3-07B7-4A16-A92C-73616D7224AC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05EC303-9DEF-4322-BB85-08966AE31A84}" type="pres">
      <dgm:prSet presAssocID="{BA2D127C-AE95-4D0D-A186-24F4F8C0F582}" presName="spacer" presStyleCnt="0"/>
      <dgm:spPr/>
    </dgm:pt>
    <dgm:pt modelId="{E9DFC636-C8ED-4EBA-9349-BB776CBA97E4}" type="pres">
      <dgm:prSet presAssocID="{684DBA37-4CC1-41E7-B9FB-403C80F4F315}" presName="comp" presStyleCnt="0"/>
      <dgm:spPr/>
    </dgm:pt>
    <dgm:pt modelId="{46D24D87-AFAF-4D7F-A4C8-4756C32F5B45}" type="pres">
      <dgm:prSet presAssocID="{684DBA37-4CC1-41E7-B9FB-403C80F4F315}" presName="box" presStyleLbl="node1" presStyleIdx="2" presStyleCnt="4"/>
      <dgm:spPr/>
      <dgm:t>
        <a:bodyPr/>
        <a:lstStyle/>
        <a:p>
          <a:endParaRPr lang="es-EC"/>
        </a:p>
      </dgm:t>
    </dgm:pt>
    <dgm:pt modelId="{E1EE3861-184A-4C18-94FD-4994552413AD}" type="pres">
      <dgm:prSet presAssocID="{684DBA37-4CC1-41E7-B9FB-403C80F4F315}" presName="img" presStyleLbl="fgImgPlace1" presStyleIdx="2" presStyleCnt="4" custScaleX="84046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8E329268-AA7B-4DD9-A2B9-8167C4332FC2}" type="pres">
      <dgm:prSet presAssocID="{684DBA37-4CC1-41E7-B9FB-403C80F4F315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5993920-460E-4B6B-ADE1-AC95EE9AC5DC}" type="pres">
      <dgm:prSet presAssocID="{761278BF-8D2D-4AE7-9AD5-E74EB1B76794}" presName="spacer" presStyleCnt="0"/>
      <dgm:spPr/>
    </dgm:pt>
    <dgm:pt modelId="{790EB993-50B2-49AC-B043-A4190C32CB8B}" type="pres">
      <dgm:prSet presAssocID="{4A5502C2-EC50-4052-A439-402346219D70}" presName="comp" presStyleCnt="0"/>
      <dgm:spPr/>
    </dgm:pt>
    <dgm:pt modelId="{C23FDE47-D09E-44E8-82D8-ADC60C360954}" type="pres">
      <dgm:prSet presAssocID="{4A5502C2-EC50-4052-A439-402346219D70}" presName="box" presStyleLbl="node1" presStyleIdx="3" presStyleCnt="4"/>
      <dgm:spPr/>
      <dgm:t>
        <a:bodyPr/>
        <a:lstStyle/>
        <a:p>
          <a:endParaRPr lang="es-EC"/>
        </a:p>
      </dgm:t>
    </dgm:pt>
    <dgm:pt modelId="{8076AE99-C958-4524-BA03-7B0A5734A6C0}" type="pres">
      <dgm:prSet presAssocID="{4A5502C2-EC50-4052-A439-402346219D70}" presName="img" presStyleLbl="fgImgPlace1" presStyleIdx="3" presStyleCnt="4" custScaleX="84046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DEA7973D-5549-4506-91D5-854249DB7576}" type="pres">
      <dgm:prSet presAssocID="{4A5502C2-EC50-4052-A439-402346219D70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E9849574-DD8D-45EA-9392-0AE061D26853}" type="presOf" srcId="{684DBA37-4CC1-41E7-B9FB-403C80F4F315}" destId="{46D24D87-AFAF-4D7F-A4C8-4756C32F5B45}" srcOrd="0" destOrd="0" presId="urn:microsoft.com/office/officeart/2005/8/layout/vList4#2"/>
    <dgm:cxn modelId="{4F15CD89-9B18-43D2-9E85-2E1F6AE36AC9}" type="presOf" srcId="{38BD6631-D3F7-4698-9695-BCB8A90B12DD}" destId="{B64075A6-CC88-4AC9-AFCA-5D13B9BD695C}" srcOrd="0" destOrd="0" presId="urn:microsoft.com/office/officeart/2005/8/layout/vList4#2"/>
    <dgm:cxn modelId="{BE4C9D96-6823-4381-93CF-EA9E44174A7D}" srcId="{70126E1B-94BB-448A-94BC-DC17675D48BF}" destId="{4A5502C2-EC50-4052-A439-402346219D70}" srcOrd="3" destOrd="0" parTransId="{88C14A4A-80D5-4B47-81A6-366ADEAF53A3}" sibTransId="{2F94F49D-46A7-4ECD-A945-524E2814CF60}"/>
    <dgm:cxn modelId="{C4E384AB-D96D-431F-BD40-BBA4B5B4FCB3}" type="presOf" srcId="{70126E1B-94BB-448A-94BC-DC17675D48BF}" destId="{453CB822-3DB6-4AD6-921D-BA816EADF084}" srcOrd="0" destOrd="0" presId="urn:microsoft.com/office/officeart/2005/8/layout/vList4#2"/>
    <dgm:cxn modelId="{11AC964B-1E1D-4B6E-B5C5-2E592196E3BE}" type="presOf" srcId="{ABCA6CE3-07B7-4A16-A92C-73616D7224AC}" destId="{1DE5AF99-2EDB-45B0-9142-B875350494EC}" srcOrd="1" destOrd="0" presId="urn:microsoft.com/office/officeart/2005/8/layout/vList4#2"/>
    <dgm:cxn modelId="{9F3216D6-BED2-4727-9A81-BD13EE67BA8E}" srcId="{70126E1B-94BB-448A-94BC-DC17675D48BF}" destId="{38BD6631-D3F7-4698-9695-BCB8A90B12DD}" srcOrd="0" destOrd="0" parTransId="{1A5610D4-22DD-4DB6-AB5C-45DC32628D9B}" sibTransId="{35FFF248-43D7-4FBB-B9C7-70D6F7BAC3E4}"/>
    <dgm:cxn modelId="{AF9AFF3F-EAB6-45F6-82E0-E43E71DDEF94}" type="presOf" srcId="{4A5502C2-EC50-4052-A439-402346219D70}" destId="{DEA7973D-5549-4506-91D5-854249DB7576}" srcOrd="1" destOrd="0" presId="urn:microsoft.com/office/officeart/2005/8/layout/vList4#2"/>
    <dgm:cxn modelId="{5342B88C-53BE-4CF1-97AF-4ECEEEC7323F}" type="presOf" srcId="{4A5502C2-EC50-4052-A439-402346219D70}" destId="{C23FDE47-D09E-44E8-82D8-ADC60C360954}" srcOrd="0" destOrd="0" presId="urn:microsoft.com/office/officeart/2005/8/layout/vList4#2"/>
    <dgm:cxn modelId="{926D6374-1A24-4515-AD6D-0122EAF1DCD8}" type="presOf" srcId="{684DBA37-4CC1-41E7-B9FB-403C80F4F315}" destId="{8E329268-AA7B-4DD9-A2B9-8167C4332FC2}" srcOrd="1" destOrd="0" presId="urn:microsoft.com/office/officeart/2005/8/layout/vList4#2"/>
    <dgm:cxn modelId="{03EE3320-12BD-40BD-B0B0-94429F25FFCB}" srcId="{70126E1B-94BB-448A-94BC-DC17675D48BF}" destId="{684DBA37-4CC1-41E7-B9FB-403C80F4F315}" srcOrd="2" destOrd="0" parTransId="{060D541E-06F8-457B-8669-2C9D2A718173}" sibTransId="{761278BF-8D2D-4AE7-9AD5-E74EB1B76794}"/>
    <dgm:cxn modelId="{73450991-E863-45F7-B489-709197D78B29}" srcId="{70126E1B-94BB-448A-94BC-DC17675D48BF}" destId="{ABCA6CE3-07B7-4A16-A92C-73616D7224AC}" srcOrd="1" destOrd="0" parTransId="{AA4D0C9E-5507-473F-81D4-5E773B6486A0}" sibTransId="{BA2D127C-AE95-4D0D-A186-24F4F8C0F582}"/>
    <dgm:cxn modelId="{753D71CA-05D1-414E-AA9F-BDC35C953B38}" type="presOf" srcId="{38BD6631-D3F7-4698-9695-BCB8A90B12DD}" destId="{1C2533EA-80D0-48CF-96F3-C815D0BC1BBC}" srcOrd="1" destOrd="0" presId="urn:microsoft.com/office/officeart/2005/8/layout/vList4#2"/>
    <dgm:cxn modelId="{A985F173-B152-45B9-BDE3-17BA272E796D}" type="presOf" srcId="{ABCA6CE3-07B7-4A16-A92C-73616D7224AC}" destId="{9B06F0C5-5385-443C-81C5-FB511A6EB89B}" srcOrd="0" destOrd="0" presId="urn:microsoft.com/office/officeart/2005/8/layout/vList4#2"/>
    <dgm:cxn modelId="{39D43467-3B2B-42C8-B543-EE63D94A27B9}" type="presParOf" srcId="{453CB822-3DB6-4AD6-921D-BA816EADF084}" destId="{1BB5E0F2-398C-42A8-835E-93ACF1D2E527}" srcOrd="0" destOrd="0" presId="urn:microsoft.com/office/officeart/2005/8/layout/vList4#2"/>
    <dgm:cxn modelId="{D05B177D-16D0-4214-8B16-213DF24DB02D}" type="presParOf" srcId="{1BB5E0F2-398C-42A8-835E-93ACF1D2E527}" destId="{B64075A6-CC88-4AC9-AFCA-5D13B9BD695C}" srcOrd="0" destOrd="0" presId="urn:microsoft.com/office/officeart/2005/8/layout/vList4#2"/>
    <dgm:cxn modelId="{7031A618-5BD8-477B-BA3E-04042FA00F6C}" type="presParOf" srcId="{1BB5E0F2-398C-42A8-835E-93ACF1D2E527}" destId="{C91F3282-43A1-4CC4-8D60-74D064527020}" srcOrd="1" destOrd="0" presId="urn:microsoft.com/office/officeart/2005/8/layout/vList4#2"/>
    <dgm:cxn modelId="{2DBE7E9D-4645-49D6-A575-40D2239E61E0}" type="presParOf" srcId="{1BB5E0F2-398C-42A8-835E-93ACF1D2E527}" destId="{1C2533EA-80D0-48CF-96F3-C815D0BC1BBC}" srcOrd="2" destOrd="0" presId="urn:microsoft.com/office/officeart/2005/8/layout/vList4#2"/>
    <dgm:cxn modelId="{B5C5C923-EA70-4E66-BA7B-996C04BF3080}" type="presParOf" srcId="{453CB822-3DB6-4AD6-921D-BA816EADF084}" destId="{110E18F5-8730-44D5-AB24-F7F753CDE9F6}" srcOrd="1" destOrd="0" presId="urn:microsoft.com/office/officeart/2005/8/layout/vList4#2"/>
    <dgm:cxn modelId="{543DDB6F-56DF-4BBB-8A6A-4835485BBEA2}" type="presParOf" srcId="{453CB822-3DB6-4AD6-921D-BA816EADF084}" destId="{B57DD995-CC8A-417E-9C0B-A1E67D52FA34}" srcOrd="2" destOrd="0" presId="urn:microsoft.com/office/officeart/2005/8/layout/vList4#2"/>
    <dgm:cxn modelId="{C092FFD3-FF37-4FD9-97F5-1F65C22CA1EB}" type="presParOf" srcId="{B57DD995-CC8A-417E-9C0B-A1E67D52FA34}" destId="{9B06F0C5-5385-443C-81C5-FB511A6EB89B}" srcOrd="0" destOrd="0" presId="urn:microsoft.com/office/officeart/2005/8/layout/vList4#2"/>
    <dgm:cxn modelId="{E5A04F01-4966-4E69-A91E-2E276D444CD4}" type="presParOf" srcId="{B57DD995-CC8A-417E-9C0B-A1E67D52FA34}" destId="{9F15F6AC-A57C-471B-A2DB-61DA5C70F815}" srcOrd="1" destOrd="0" presId="urn:microsoft.com/office/officeart/2005/8/layout/vList4#2"/>
    <dgm:cxn modelId="{3F594A3B-5FC6-441F-AC4C-FC8765C38587}" type="presParOf" srcId="{B57DD995-CC8A-417E-9C0B-A1E67D52FA34}" destId="{1DE5AF99-2EDB-45B0-9142-B875350494EC}" srcOrd="2" destOrd="0" presId="urn:microsoft.com/office/officeart/2005/8/layout/vList4#2"/>
    <dgm:cxn modelId="{4AD52AA6-8097-4D4A-919C-4A246D33B483}" type="presParOf" srcId="{453CB822-3DB6-4AD6-921D-BA816EADF084}" destId="{405EC303-9DEF-4322-BB85-08966AE31A84}" srcOrd="3" destOrd="0" presId="urn:microsoft.com/office/officeart/2005/8/layout/vList4#2"/>
    <dgm:cxn modelId="{4AA7CAE4-89D7-4EC0-9F4E-BA277238AD88}" type="presParOf" srcId="{453CB822-3DB6-4AD6-921D-BA816EADF084}" destId="{E9DFC636-C8ED-4EBA-9349-BB776CBA97E4}" srcOrd="4" destOrd="0" presId="urn:microsoft.com/office/officeart/2005/8/layout/vList4#2"/>
    <dgm:cxn modelId="{D041B7E3-9929-4074-B8A3-650CDFF69C6C}" type="presParOf" srcId="{E9DFC636-C8ED-4EBA-9349-BB776CBA97E4}" destId="{46D24D87-AFAF-4D7F-A4C8-4756C32F5B45}" srcOrd="0" destOrd="0" presId="urn:microsoft.com/office/officeart/2005/8/layout/vList4#2"/>
    <dgm:cxn modelId="{9730AC0E-1D94-4098-8927-B981D126E06C}" type="presParOf" srcId="{E9DFC636-C8ED-4EBA-9349-BB776CBA97E4}" destId="{E1EE3861-184A-4C18-94FD-4994552413AD}" srcOrd="1" destOrd="0" presId="urn:microsoft.com/office/officeart/2005/8/layout/vList4#2"/>
    <dgm:cxn modelId="{0102E11F-2681-4FAC-A03B-D30226468654}" type="presParOf" srcId="{E9DFC636-C8ED-4EBA-9349-BB776CBA97E4}" destId="{8E329268-AA7B-4DD9-A2B9-8167C4332FC2}" srcOrd="2" destOrd="0" presId="urn:microsoft.com/office/officeart/2005/8/layout/vList4#2"/>
    <dgm:cxn modelId="{4FA21302-81A9-48F3-A3A9-7595E0CD9D2D}" type="presParOf" srcId="{453CB822-3DB6-4AD6-921D-BA816EADF084}" destId="{F5993920-460E-4B6B-ADE1-AC95EE9AC5DC}" srcOrd="5" destOrd="0" presId="urn:microsoft.com/office/officeart/2005/8/layout/vList4#2"/>
    <dgm:cxn modelId="{D3E815A3-DE45-4071-B316-5A4A7661DEA8}" type="presParOf" srcId="{453CB822-3DB6-4AD6-921D-BA816EADF084}" destId="{790EB993-50B2-49AC-B043-A4190C32CB8B}" srcOrd="6" destOrd="0" presId="urn:microsoft.com/office/officeart/2005/8/layout/vList4#2"/>
    <dgm:cxn modelId="{72A7A393-6658-4EC3-8496-DB000FA6CBB1}" type="presParOf" srcId="{790EB993-50B2-49AC-B043-A4190C32CB8B}" destId="{C23FDE47-D09E-44E8-82D8-ADC60C360954}" srcOrd="0" destOrd="0" presId="urn:microsoft.com/office/officeart/2005/8/layout/vList4#2"/>
    <dgm:cxn modelId="{DF675A5B-3900-43A7-B495-77F47B297CB5}" type="presParOf" srcId="{790EB993-50B2-49AC-B043-A4190C32CB8B}" destId="{8076AE99-C958-4524-BA03-7B0A5734A6C0}" srcOrd="1" destOrd="0" presId="urn:microsoft.com/office/officeart/2005/8/layout/vList4#2"/>
    <dgm:cxn modelId="{B9435FBE-7C14-4E20-9A4B-E70636BBF4D8}" type="presParOf" srcId="{790EB993-50B2-49AC-B043-A4190C32CB8B}" destId="{DEA7973D-5549-4506-91D5-854249DB7576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0CE2684-32B9-4A1B-9551-F1D09D59A6B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FD0D16F3-CB0E-4FC5-AE27-A2238FEB63EA}">
      <dgm:prSet phldrT="[Texto]" custT="1"/>
      <dgm:spPr/>
      <dgm:t>
        <a:bodyPr/>
        <a:lstStyle/>
        <a:p>
          <a:r>
            <a:rPr lang="es-EC" sz="2000" dirty="0" smtClean="0"/>
            <a:t>Capacitaciones en GPR</a:t>
          </a:r>
          <a:endParaRPr lang="es-EC" sz="2000" dirty="0"/>
        </a:p>
      </dgm:t>
    </dgm:pt>
    <dgm:pt modelId="{96BBC7E0-DFFF-4223-A515-5C142753840F}" type="parTrans" cxnId="{3EBB1170-FBC1-413A-BF1A-2F7C65ACABFF}">
      <dgm:prSet/>
      <dgm:spPr/>
      <dgm:t>
        <a:bodyPr/>
        <a:lstStyle/>
        <a:p>
          <a:endParaRPr lang="es-EC"/>
        </a:p>
      </dgm:t>
    </dgm:pt>
    <dgm:pt modelId="{4ED6079D-2DE5-49CB-AC52-E36CAB3391B8}" type="sibTrans" cxnId="{3EBB1170-FBC1-413A-BF1A-2F7C65ACABFF}">
      <dgm:prSet/>
      <dgm:spPr/>
      <dgm:t>
        <a:bodyPr/>
        <a:lstStyle/>
        <a:p>
          <a:endParaRPr lang="es-EC"/>
        </a:p>
      </dgm:t>
    </dgm:pt>
    <dgm:pt modelId="{B3E177E1-AC59-4928-98FA-6042379B63F2}">
      <dgm:prSet phldrT="[Texto]" custT="1"/>
      <dgm:spPr/>
      <dgm:t>
        <a:bodyPr/>
        <a:lstStyle/>
        <a:p>
          <a:r>
            <a:rPr lang="es-EC" sz="2000" dirty="0" smtClean="0"/>
            <a:t>Establecimiento del Equipo Metodológico GPR</a:t>
          </a:r>
          <a:endParaRPr lang="es-EC" sz="2000" dirty="0"/>
        </a:p>
      </dgm:t>
    </dgm:pt>
    <dgm:pt modelId="{CDF27E7D-6648-4E4E-8814-42981AF06332}" type="parTrans" cxnId="{780FD67E-C2C4-4592-9C03-5A3B2126E2A2}">
      <dgm:prSet/>
      <dgm:spPr/>
      <dgm:t>
        <a:bodyPr/>
        <a:lstStyle/>
        <a:p>
          <a:endParaRPr lang="es-EC"/>
        </a:p>
      </dgm:t>
    </dgm:pt>
    <dgm:pt modelId="{98CA33AB-4E91-4460-A0B9-378A3E060014}" type="sibTrans" cxnId="{780FD67E-C2C4-4592-9C03-5A3B2126E2A2}">
      <dgm:prSet/>
      <dgm:spPr/>
      <dgm:t>
        <a:bodyPr/>
        <a:lstStyle/>
        <a:p>
          <a:endParaRPr lang="es-EC"/>
        </a:p>
      </dgm:t>
    </dgm:pt>
    <dgm:pt modelId="{40AD08AC-F3AD-45AC-9D55-57CB8FAF3315}">
      <dgm:prSet phldrT="[Texto]" custT="1"/>
      <dgm:spPr/>
      <dgm:t>
        <a:bodyPr/>
        <a:lstStyle/>
        <a:p>
          <a:r>
            <a:rPr lang="es-EC" sz="2000" dirty="0" smtClean="0"/>
            <a:t>Sesiones de Pre-planificación y Planificación,  dirigido al Equipo Ejecutivo</a:t>
          </a:r>
          <a:endParaRPr lang="es-EC" sz="2000" dirty="0"/>
        </a:p>
      </dgm:t>
    </dgm:pt>
    <dgm:pt modelId="{1496F91C-043C-49E7-956B-0C16CF6D3B7C}" type="parTrans" cxnId="{801C1928-252B-4665-8CDF-CD9BABF6A165}">
      <dgm:prSet/>
      <dgm:spPr/>
      <dgm:t>
        <a:bodyPr/>
        <a:lstStyle/>
        <a:p>
          <a:endParaRPr lang="es-EC"/>
        </a:p>
      </dgm:t>
    </dgm:pt>
    <dgm:pt modelId="{491F981A-9410-4DCD-B4DF-E38ECE3E0861}" type="sibTrans" cxnId="{801C1928-252B-4665-8CDF-CD9BABF6A165}">
      <dgm:prSet/>
      <dgm:spPr/>
      <dgm:t>
        <a:bodyPr/>
        <a:lstStyle/>
        <a:p>
          <a:endParaRPr lang="es-EC"/>
        </a:p>
      </dgm:t>
    </dgm:pt>
    <dgm:pt modelId="{F0CB2A20-12C7-4AFF-83AF-D9550C8B33E8}">
      <dgm:prSet phldrT="[Texto]" custT="1"/>
      <dgm:spPr/>
      <dgm:t>
        <a:bodyPr/>
        <a:lstStyle/>
        <a:p>
          <a:r>
            <a:rPr lang="es-EC" sz="2000" dirty="0" smtClean="0"/>
            <a:t>Talleres GPR 1 y 2, dirigido a los titulares de planes  </a:t>
          </a:r>
          <a:endParaRPr lang="es-EC" sz="2000" dirty="0"/>
        </a:p>
      </dgm:t>
    </dgm:pt>
    <dgm:pt modelId="{C6FC40DA-DC15-4C66-AEF2-880994D7584F}" type="parTrans" cxnId="{0619950D-44E2-4C55-871E-AE61CD4481A6}">
      <dgm:prSet/>
      <dgm:spPr/>
      <dgm:t>
        <a:bodyPr/>
        <a:lstStyle/>
        <a:p>
          <a:endParaRPr lang="es-EC"/>
        </a:p>
      </dgm:t>
    </dgm:pt>
    <dgm:pt modelId="{299F6B1F-E156-4E2D-82B4-218FC7F20BFE}" type="sibTrans" cxnId="{0619950D-44E2-4C55-871E-AE61CD4481A6}">
      <dgm:prSet/>
      <dgm:spPr/>
      <dgm:t>
        <a:bodyPr/>
        <a:lstStyle/>
        <a:p>
          <a:endParaRPr lang="es-EC"/>
        </a:p>
      </dgm:t>
    </dgm:pt>
    <dgm:pt modelId="{44D9EBB4-00BA-47DE-9ED7-20DD793C660A}">
      <dgm:prSet phldrT="[Texto]" custT="1"/>
      <dgm:spPr/>
      <dgm:t>
        <a:bodyPr/>
        <a:lstStyle/>
        <a:p>
          <a:r>
            <a:rPr lang="es-EC" sz="2000" dirty="0" smtClean="0"/>
            <a:t>Cuartos de Guerra y Sesiones de Calidad</a:t>
          </a:r>
          <a:endParaRPr lang="es-EC" sz="2000" dirty="0"/>
        </a:p>
      </dgm:t>
    </dgm:pt>
    <dgm:pt modelId="{4CF41FF0-98C1-4526-BE81-4C388EEA922F}" type="parTrans" cxnId="{2125CB49-1B42-439F-9B38-C7D01DB59AA7}">
      <dgm:prSet/>
      <dgm:spPr/>
      <dgm:t>
        <a:bodyPr/>
        <a:lstStyle/>
        <a:p>
          <a:endParaRPr lang="es-EC"/>
        </a:p>
      </dgm:t>
    </dgm:pt>
    <dgm:pt modelId="{DBE61A99-D8DA-4B52-AB1E-D229A1D940DE}" type="sibTrans" cxnId="{2125CB49-1B42-439F-9B38-C7D01DB59AA7}">
      <dgm:prSet/>
      <dgm:spPr/>
      <dgm:t>
        <a:bodyPr/>
        <a:lstStyle/>
        <a:p>
          <a:endParaRPr lang="es-EC"/>
        </a:p>
      </dgm:t>
    </dgm:pt>
    <dgm:pt modelId="{D288CFB9-4E7B-40E7-A2F7-CB580407A51D}">
      <dgm:prSet phldrT="[Texto]" custT="1"/>
      <dgm:spPr/>
      <dgm:t>
        <a:bodyPr/>
        <a:lstStyle/>
        <a:p>
          <a:r>
            <a:rPr lang="es-EC" sz="2000" dirty="0" smtClean="0"/>
            <a:t>Sesión de Agrupación de Indicadores</a:t>
          </a:r>
          <a:endParaRPr lang="es-EC" sz="2000" dirty="0"/>
        </a:p>
      </dgm:t>
    </dgm:pt>
    <dgm:pt modelId="{7569B8A2-F427-4432-9C9D-6F4AEE6C2CF6}" type="parTrans" cxnId="{F49B757E-3218-416A-B716-2ECB2CE55695}">
      <dgm:prSet/>
      <dgm:spPr/>
      <dgm:t>
        <a:bodyPr/>
        <a:lstStyle/>
        <a:p>
          <a:endParaRPr lang="es-EC"/>
        </a:p>
      </dgm:t>
    </dgm:pt>
    <dgm:pt modelId="{81BAA72A-F70F-4AF8-878E-BB68466603C6}" type="sibTrans" cxnId="{F49B757E-3218-416A-B716-2ECB2CE55695}">
      <dgm:prSet/>
      <dgm:spPr/>
      <dgm:t>
        <a:bodyPr/>
        <a:lstStyle/>
        <a:p>
          <a:endParaRPr lang="es-EC"/>
        </a:p>
      </dgm:t>
    </dgm:pt>
    <dgm:pt modelId="{6A4C18F9-587F-4E73-839A-FF4EB8155034}">
      <dgm:prSet phldrT="[Texto]" custT="1"/>
      <dgm:spPr/>
      <dgm:t>
        <a:bodyPr/>
        <a:lstStyle/>
        <a:p>
          <a:r>
            <a:rPr lang="es-EC" sz="2000" dirty="0" smtClean="0"/>
            <a:t>Sesión de Inauguración de  GPR</a:t>
          </a:r>
          <a:endParaRPr lang="es-EC" sz="2000" dirty="0"/>
        </a:p>
      </dgm:t>
    </dgm:pt>
    <dgm:pt modelId="{E358EF42-BE7C-4182-8457-DCEEC5AF4D6E}" type="parTrans" cxnId="{E0FB48F1-D2DA-4A80-9111-6C6A8D9FD263}">
      <dgm:prSet/>
      <dgm:spPr/>
      <dgm:t>
        <a:bodyPr/>
        <a:lstStyle/>
        <a:p>
          <a:endParaRPr lang="es-EC"/>
        </a:p>
      </dgm:t>
    </dgm:pt>
    <dgm:pt modelId="{3FA8A113-E7FA-4A61-AE48-6F7B1D818401}" type="sibTrans" cxnId="{E0FB48F1-D2DA-4A80-9111-6C6A8D9FD263}">
      <dgm:prSet/>
      <dgm:spPr/>
      <dgm:t>
        <a:bodyPr/>
        <a:lstStyle/>
        <a:p>
          <a:endParaRPr lang="es-EC"/>
        </a:p>
      </dgm:t>
    </dgm:pt>
    <dgm:pt modelId="{C58BAB77-96CA-4DDC-9195-4065DF2CFC2E}" type="pres">
      <dgm:prSet presAssocID="{60CE2684-32B9-4A1B-9551-F1D09D59A6B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ACF19E2B-BF75-40DE-BB33-B64727935A6F}" type="pres">
      <dgm:prSet presAssocID="{FD0D16F3-CB0E-4FC5-AE27-A2238FEB63EA}" presName="parentLin" presStyleCnt="0"/>
      <dgm:spPr/>
    </dgm:pt>
    <dgm:pt modelId="{42E84084-BF8D-4D0A-890A-4522B706C2C4}" type="pres">
      <dgm:prSet presAssocID="{FD0D16F3-CB0E-4FC5-AE27-A2238FEB63EA}" presName="parentLeftMargin" presStyleLbl="node1" presStyleIdx="0" presStyleCnt="7"/>
      <dgm:spPr/>
      <dgm:t>
        <a:bodyPr/>
        <a:lstStyle/>
        <a:p>
          <a:endParaRPr lang="es-EC"/>
        </a:p>
      </dgm:t>
    </dgm:pt>
    <dgm:pt modelId="{94DEA126-899B-4EC3-ACCE-0515077949AB}" type="pres">
      <dgm:prSet presAssocID="{FD0D16F3-CB0E-4FC5-AE27-A2238FEB63EA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B69F4A6-1B96-4EA7-A57D-D043F060D60D}" type="pres">
      <dgm:prSet presAssocID="{FD0D16F3-CB0E-4FC5-AE27-A2238FEB63EA}" presName="negativeSpace" presStyleCnt="0"/>
      <dgm:spPr/>
    </dgm:pt>
    <dgm:pt modelId="{D9D14B61-65A8-4739-BA59-6D4B2B2CC970}" type="pres">
      <dgm:prSet presAssocID="{FD0D16F3-CB0E-4FC5-AE27-A2238FEB63EA}" presName="childText" presStyleLbl="conFgAcc1" presStyleIdx="0" presStyleCnt="7">
        <dgm:presLayoutVars>
          <dgm:bulletEnabled val="1"/>
        </dgm:presLayoutVars>
      </dgm:prSet>
      <dgm:spPr/>
    </dgm:pt>
    <dgm:pt modelId="{FEE0B602-B51B-451D-9E1C-3B98E3BB83A6}" type="pres">
      <dgm:prSet presAssocID="{4ED6079D-2DE5-49CB-AC52-E36CAB3391B8}" presName="spaceBetweenRectangles" presStyleCnt="0"/>
      <dgm:spPr/>
    </dgm:pt>
    <dgm:pt modelId="{63FC419F-3DE2-4FBD-BD0F-953451A46C32}" type="pres">
      <dgm:prSet presAssocID="{B3E177E1-AC59-4928-98FA-6042379B63F2}" presName="parentLin" presStyleCnt="0"/>
      <dgm:spPr/>
    </dgm:pt>
    <dgm:pt modelId="{E82EE400-F3DD-4F4C-9FE2-0517B7D19F73}" type="pres">
      <dgm:prSet presAssocID="{B3E177E1-AC59-4928-98FA-6042379B63F2}" presName="parentLeftMargin" presStyleLbl="node1" presStyleIdx="0" presStyleCnt="7"/>
      <dgm:spPr/>
      <dgm:t>
        <a:bodyPr/>
        <a:lstStyle/>
        <a:p>
          <a:endParaRPr lang="es-EC"/>
        </a:p>
      </dgm:t>
    </dgm:pt>
    <dgm:pt modelId="{D990D6A1-3D06-4EE0-BC28-9F1957C09639}" type="pres">
      <dgm:prSet presAssocID="{B3E177E1-AC59-4928-98FA-6042379B63F2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BA1583D-34FF-4E6B-90BE-5F45138CB64D}" type="pres">
      <dgm:prSet presAssocID="{B3E177E1-AC59-4928-98FA-6042379B63F2}" presName="negativeSpace" presStyleCnt="0"/>
      <dgm:spPr/>
    </dgm:pt>
    <dgm:pt modelId="{FC011051-CAC2-476B-9DBC-9606F5825E2F}" type="pres">
      <dgm:prSet presAssocID="{B3E177E1-AC59-4928-98FA-6042379B63F2}" presName="childText" presStyleLbl="conFgAcc1" presStyleIdx="1" presStyleCnt="7">
        <dgm:presLayoutVars>
          <dgm:bulletEnabled val="1"/>
        </dgm:presLayoutVars>
      </dgm:prSet>
      <dgm:spPr/>
    </dgm:pt>
    <dgm:pt modelId="{C4CFF33F-B6CD-4CFC-86BB-8E3A9FD96ABF}" type="pres">
      <dgm:prSet presAssocID="{98CA33AB-4E91-4460-A0B9-378A3E060014}" presName="spaceBetweenRectangles" presStyleCnt="0"/>
      <dgm:spPr/>
    </dgm:pt>
    <dgm:pt modelId="{A354B5F2-883C-4A8A-849A-1FDE9BBB3724}" type="pres">
      <dgm:prSet presAssocID="{40AD08AC-F3AD-45AC-9D55-57CB8FAF3315}" presName="parentLin" presStyleCnt="0"/>
      <dgm:spPr/>
    </dgm:pt>
    <dgm:pt modelId="{ACAE06B5-69BC-4518-A4FF-0B92DEE8DF47}" type="pres">
      <dgm:prSet presAssocID="{40AD08AC-F3AD-45AC-9D55-57CB8FAF3315}" presName="parentLeftMargin" presStyleLbl="node1" presStyleIdx="1" presStyleCnt="7"/>
      <dgm:spPr/>
      <dgm:t>
        <a:bodyPr/>
        <a:lstStyle/>
        <a:p>
          <a:endParaRPr lang="es-EC"/>
        </a:p>
      </dgm:t>
    </dgm:pt>
    <dgm:pt modelId="{49CB23C7-14CF-43C1-8D65-0AEED199C6BA}" type="pres">
      <dgm:prSet presAssocID="{40AD08AC-F3AD-45AC-9D55-57CB8FAF3315}" presName="parentText" presStyleLbl="node1" presStyleIdx="2" presStyleCnt="7" custScaleY="131650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B5B015F-E00D-4C9F-8BB7-E25F6AF416A6}" type="pres">
      <dgm:prSet presAssocID="{40AD08AC-F3AD-45AC-9D55-57CB8FAF3315}" presName="negativeSpace" presStyleCnt="0"/>
      <dgm:spPr/>
    </dgm:pt>
    <dgm:pt modelId="{7C92E581-8198-40C8-B666-5E4F59636755}" type="pres">
      <dgm:prSet presAssocID="{40AD08AC-F3AD-45AC-9D55-57CB8FAF3315}" presName="childText" presStyleLbl="conFgAcc1" presStyleIdx="2" presStyleCnt="7">
        <dgm:presLayoutVars>
          <dgm:bulletEnabled val="1"/>
        </dgm:presLayoutVars>
      </dgm:prSet>
      <dgm:spPr/>
    </dgm:pt>
    <dgm:pt modelId="{4F23D980-9879-48BE-B20A-84CED46E0398}" type="pres">
      <dgm:prSet presAssocID="{491F981A-9410-4DCD-B4DF-E38ECE3E0861}" presName="spaceBetweenRectangles" presStyleCnt="0"/>
      <dgm:spPr/>
    </dgm:pt>
    <dgm:pt modelId="{96F1A51D-BD5C-4BDC-AC8E-D964A90967CD}" type="pres">
      <dgm:prSet presAssocID="{F0CB2A20-12C7-4AFF-83AF-D9550C8B33E8}" presName="parentLin" presStyleCnt="0"/>
      <dgm:spPr/>
    </dgm:pt>
    <dgm:pt modelId="{A2E4251C-A157-4C64-8AF8-E6B5BA28DF30}" type="pres">
      <dgm:prSet presAssocID="{F0CB2A20-12C7-4AFF-83AF-D9550C8B33E8}" presName="parentLeftMargin" presStyleLbl="node1" presStyleIdx="2" presStyleCnt="7"/>
      <dgm:spPr/>
      <dgm:t>
        <a:bodyPr/>
        <a:lstStyle/>
        <a:p>
          <a:endParaRPr lang="es-EC"/>
        </a:p>
      </dgm:t>
    </dgm:pt>
    <dgm:pt modelId="{92E0F6FA-3AD5-43FB-91A5-BE0653D3E738}" type="pres">
      <dgm:prSet presAssocID="{F0CB2A20-12C7-4AFF-83AF-D9550C8B33E8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CE9FEFA-13A0-426C-AF9C-B819AA84936E}" type="pres">
      <dgm:prSet presAssocID="{F0CB2A20-12C7-4AFF-83AF-D9550C8B33E8}" presName="negativeSpace" presStyleCnt="0"/>
      <dgm:spPr/>
    </dgm:pt>
    <dgm:pt modelId="{4C9552FA-049C-4DC0-B345-7A7ADA57195B}" type="pres">
      <dgm:prSet presAssocID="{F0CB2A20-12C7-4AFF-83AF-D9550C8B33E8}" presName="childText" presStyleLbl="conFgAcc1" presStyleIdx="3" presStyleCnt="7">
        <dgm:presLayoutVars>
          <dgm:bulletEnabled val="1"/>
        </dgm:presLayoutVars>
      </dgm:prSet>
      <dgm:spPr/>
    </dgm:pt>
    <dgm:pt modelId="{E9816FCA-E24A-42E0-86F8-C201C64CF86E}" type="pres">
      <dgm:prSet presAssocID="{299F6B1F-E156-4E2D-82B4-218FC7F20BFE}" presName="spaceBetweenRectangles" presStyleCnt="0"/>
      <dgm:spPr/>
    </dgm:pt>
    <dgm:pt modelId="{A2BAE0F5-995F-4552-A4FB-BAC4402182CB}" type="pres">
      <dgm:prSet presAssocID="{44D9EBB4-00BA-47DE-9ED7-20DD793C660A}" presName="parentLin" presStyleCnt="0"/>
      <dgm:spPr/>
    </dgm:pt>
    <dgm:pt modelId="{8814ACF1-19E2-40DD-9D66-A8181F0F9F01}" type="pres">
      <dgm:prSet presAssocID="{44D9EBB4-00BA-47DE-9ED7-20DD793C660A}" presName="parentLeftMargin" presStyleLbl="node1" presStyleIdx="3" presStyleCnt="7"/>
      <dgm:spPr/>
      <dgm:t>
        <a:bodyPr/>
        <a:lstStyle/>
        <a:p>
          <a:endParaRPr lang="es-EC"/>
        </a:p>
      </dgm:t>
    </dgm:pt>
    <dgm:pt modelId="{68F05B4F-A257-4370-A8C2-7930BA747323}" type="pres">
      <dgm:prSet presAssocID="{44D9EBB4-00BA-47DE-9ED7-20DD793C660A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BDD8C4D-0DB4-4736-AF0C-5CCDDF1BBA19}" type="pres">
      <dgm:prSet presAssocID="{44D9EBB4-00BA-47DE-9ED7-20DD793C660A}" presName="negativeSpace" presStyleCnt="0"/>
      <dgm:spPr/>
    </dgm:pt>
    <dgm:pt modelId="{6955A37E-AEA7-412A-A02E-3501746874B2}" type="pres">
      <dgm:prSet presAssocID="{44D9EBB4-00BA-47DE-9ED7-20DD793C660A}" presName="childText" presStyleLbl="conFgAcc1" presStyleIdx="4" presStyleCnt="7">
        <dgm:presLayoutVars>
          <dgm:bulletEnabled val="1"/>
        </dgm:presLayoutVars>
      </dgm:prSet>
      <dgm:spPr/>
    </dgm:pt>
    <dgm:pt modelId="{B5EFB450-14BD-46C3-9C65-478AFD9379AA}" type="pres">
      <dgm:prSet presAssocID="{DBE61A99-D8DA-4B52-AB1E-D229A1D940DE}" presName="spaceBetweenRectangles" presStyleCnt="0"/>
      <dgm:spPr/>
    </dgm:pt>
    <dgm:pt modelId="{7890B6F4-5984-498B-B156-15F20E44922B}" type="pres">
      <dgm:prSet presAssocID="{D288CFB9-4E7B-40E7-A2F7-CB580407A51D}" presName="parentLin" presStyleCnt="0"/>
      <dgm:spPr/>
    </dgm:pt>
    <dgm:pt modelId="{FB1E7BF4-A36D-44FD-859B-0B77FAB1A032}" type="pres">
      <dgm:prSet presAssocID="{D288CFB9-4E7B-40E7-A2F7-CB580407A51D}" presName="parentLeftMargin" presStyleLbl="node1" presStyleIdx="4" presStyleCnt="7"/>
      <dgm:spPr/>
      <dgm:t>
        <a:bodyPr/>
        <a:lstStyle/>
        <a:p>
          <a:endParaRPr lang="es-EC"/>
        </a:p>
      </dgm:t>
    </dgm:pt>
    <dgm:pt modelId="{88A01BD2-22ED-4A96-8A0E-A7B0537380EE}" type="pres">
      <dgm:prSet presAssocID="{D288CFB9-4E7B-40E7-A2F7-CB580407A51D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4D5566F-0112-4594-B2B0-4C6E19CFC348}" type="pres">
      <dgm:prSet presAssocID="{D288CFB9-4E7B-40E7-A2F7-CB580407A51D}" presName="negativeSpace" presStyleCnt="0"/>
      <dgm:spPr/>
    </dgm:pt>
    <dgm:pt modelId="{C1D315B0-6B61-445D-BC5C-BE3922B4E30E}" type="pres">
      <dgm:prSet presAssocID="{D288CFB9-4E7B-40E7-A2F7-CB580407A51D}" presName="childText" presStyleLbl="conFgAcc1" presStyleIdx="5" presStyleCnt="7">
        <dgm:presLayoutVars>
          <dgm:bulletEnabled val="1"/>
        </dgm:presLayoutVars>
      </dgm:prSet>
      <dgm:spPr/>
    </dgm:pt>
    <dgm:pt modelId="{ACE5E161-F7E3-4952-B533-C63EF3E1F582}" type="pres">
      <dgm:prSet presAssocID="{81BAA72A-F70F-4AF8-878E-BB68466603C6}" presName="spaceBetweenRectangles" presStyleCnt="0"/>
      <dgm:spPr/>
    </dgm:pt>
    <dgm:pt modelId="{EF2903FD-1B36-4DAF-B55C-786DB8EE7E0F}" type="pres">
      <dgm:prSet presAssocID="{6A4C18F9-587F-4E73-839A-FF4EB8155034}" presName="parentLin" presStyleCnt="0"/>
      <dgm:spPr/>
    </dgm:pt>
    <dgm:pt modelId="{61ABDB9C-8755-4AE1-AAA6-1C42D51497FA}" type="pres">
      <dgm:prSet presAssocID="{6A4C18F9-587F-4E73-839A-FF4EB8155034}" presName="parentLeftMargin" presStyleLbl="node1" presStyleIdx="5" presStyleCnt="7"/>
      <dgm:spPr/>
      <dgm:t>
        <a:bodyPr/>
        <a:lstStyle/>
        <a:p>
          <a:endParaRPr lang="es-EC"/>
        </a:p>
      </dgm:t>
    </dgm:pt>
    <dgm:pt modelId="{AB41AE25-D975-4E96-AE1C-E173E740AA08}" type="pres">
      <dgm:prSet presAssocID="{6A4C18F9-587F-4E73-839A-FF4EB8155034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A6915D0-6844-4C8B-A9DC-F8D498A20BD8}" type="pres">
      <dgm:prSet presAssocID="{6A4C18F9-587F-4E73-839A-FF4EB8155034}" presName="negativeSpace" presStyleCnt="0"/>
      <dgm:spPr/>
    </dgm:pt>
    <dgm:pt modelId="{E132B31F-B496-4CEF-AF5E-47B659E75807}" type="pres">
      <dgm:prSet presAssocID="{6A4C18F9-587F-4E73-839A-FF4EB8155034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F1637549-7896-4751-8DE4-2E5C5CFC18ED}" type="presOf" srcId="{6A4C18F9-587F-4E73-839A-FF4EB8155034}" destId="{61ABDB9C-8755-4AE1-AAA6-1C42D51497FA}" srcOrd="0" destOrd="0" presId="urn:microsoft.com/office/officeart/2005/8/layout/list1"/>
    <dgm:cxn modelId="{BAFC268B-CD1A-4AF1-AF38-B84D395FF06F}" type="presOf" srcId="{F0CB2A20-12C7-4AFF-83AF-D9550C8B33E8}" destId="{A2E4251C-A157-4C64-8AF8-E6B5BA28DF30}" srcOrd="0" destOrd="0" presId="urn:microsoft.com/office/officeart/2005/8/layout/list1"/>
    <dgm:cxn modelId="{E0FB48F1-D2DA-4A80-9111-6C6A8D9FD263}" srcId="{60CE2684-32B9-4A1B-9551-F1D09D59A6BD}" destId="{6A4C18F9-587F-4E73-839A-FF4EB8155034}" srcOrd="6" destOrd="0" parTransId="{E358EF42-BE7C-4182-8457-DCEEC5AF4D6E}" sibTransId="{3FA8A113-E7FA-4A61-AE48-6F7B1D818401}"/>
    <dgm:cxn modelId="{53F1A663-158B-474A-B9F7-7BC487C89E2A}" type="presOf" srcId="{44D9EBB4-00BA-47DE-9ED7-20DD793C660A}" destId="{68F05B4F-A257-4370-A8C2-7930BA747323}" srcOrd="1" destOrd="0" presId="urn:microsoft.com/office/officeart/2005/8/layout/list1"/>
    <dgm:cxn modelId="{42A50B24-604D-48B8-92EC-D0A5E642576A}" type="presOf" srcId="{D288CFB9-4E7B-40E7-A2F7-CB580407A51D}" destId="{FB1E7BF4-A36D-44FD-859B-0B77FAB1A032}" srcOrd="0" destOrd="0" presId="urn:microsoft.com/office/officeart/2005/8/layout/list1"/>
    <dgm:cxn modelId="{61C183A3-2EBE-4067-AABF-00CF33AD3F4C}" type="presOf" srcId="{B3E177E1-AC59-4928-98FA-6042379B63F2}" destId="{D990D6A1-3D06-4EE0-BC28-9F1957C09639}" srcOrd="1" destOrd="0" presId="urn:microsoft.com/office/officeart/2005/8/layout/list1"/>
    <dgm:cxn modelId="{3EBB1170-FBC1-413A-BF1A-2F7C65ACABFF}" srcId="{60CE2684-32B9-4A1B-9551-F1D09D59A6BD}" destId="{FD0D16F3-CB0E-4FC5-AE27-A2238FEB63EA}" srcOrd="0" destOrd="0" parTransId="{96BBC7E0-DFFF-4223-A515-5C142753840F}" sibTransId="{4ED6079D-2DE5-49CB-AC52-E36CAB3391B8}"/>
    <dgm:cxn modelId="{69995D7F-9BB7-46C7-8F68-556225215E0F}" type="presOf" srcId="{40AD08AC-F3AD-45AC-9D55-57CB8FAF3315}" destId="{49CB23C7-14CF-43C1-8D65-0AEED199C6BA}" srcOrd="1" destOrd="0" presId="urn:microsoft.com/office/officeart/2005/8/layout/list1"/>
    <dgm:cxn modelId="{6951446C-3627-4DD4-8A90-107350A652CB}" type="presOf" srcId="{D288CFB9-4E7B-40E7-A2F7-CB580407A51D}" destId="{88A01BD2-22ED-4A96-8A0E-A7B0537380EE}" srcOrd="1" destOrd="0" presId="urn:microsoft.com/office/officeart/2005/8/layout/list1"/>
    <dgm:cxn modelId="{F49B757E-3218-416A-B716-2ECB2CE55695}" srcId="{60CE2684-32B9-4A1B-9551-F1D09D59A6BD}" destId="{D288CFB9-4E7B-40E7-A2F7-CB580407A51D}" srcOrd="5" destOrd="0" parTransId="{7569B8A2-F427-4432-9C9D-6F4AEE6C2CF6}" sibTransId="{81BAA72A-F70F-4AF8-878E-BB68466603C6}"/>
    <dgm:cxn modelId="{4F462643-7F8F-4452-B915-3F6F2F9BF99A}" type="presOf" srcId="{44D9EBB4-00BA-47DE-9ED7-20DD793C660A}" destId="{8814ACF1-19E2-40DD-9D66-A8181F0F9F01}" srcOrd="0" destOrd="0" presId="urn:microsoft.com/office/officeart/2005/8/layout/list1"/>
    <dgm:cxn modelId="{DA3D5A40-64C6-4A11-A32B-25272121C16E}" type="presOf" srcId="{B3E177E1-AC59-4928-98FA-6042379B63F2}" destId="{E82EE400-F3DD-4F4C-9FE2-0517B7D19F73}" srcOrd="0" destOrd="0" presId="urn:microsoft.com/office/officeart/2005/8/layout/list1"/>
    <dgm:cxn modelId="{2125CB49-1B42-439F-9B38-C7D01DB59AA7}" srcId="{60CE2684-32B9-4A1B-9551-F1D09D59A6BD}" destId="{44D9EBB4-00BA-47DE-9ED7-20DD793C660A}" srcOrd="4" destOrd="0" parTransId="{4CF41FF0-98C1-4526-BE81-4C388EEA922F}" sibTransId="{DBE61A99-D8DA-4B52-AB1E-D229A1D940DE}"/>
    <dgm:cxn modelId="{E7B6107F-D5F1-4BF3-8166-FCC92C78E372}" type="presOf" srcId="{FD0D16F3-CB0E-4FC5-AE27-A2238FEB63EA}" destId="{94DEA126-899B-4EC3-ACCE-0515077949AB}" srcOrd="1" destOrd="0" presId="urn:microsoft.com/office/officeart/2005/8/layout/list1"/>
    <dgm:cxn modelId="{780FD67E-C2C4-4592-9C03-5A3B2126E2A2}" srcId="{60CE2684-32B9-4A1B-9551-F1D09D59A6BD}" destId="{B3E177E1-AC59-4928-98FA-6042379B63F2}" srcOrd="1" destOrd="0" parTransId="{CDF27E7D-6648-4E4E-8814-42981AF06332}" sibTransId="{98CA33AB-4E91-4460-A0B9-378A3E060014}"/>
    <dgm:cxn modelId="{F272850A-D02A-460D-83A4-301336C3D5E5}" type="presOf" srcId="{40AD08AC-F3AD-45AC-9D55-57CB8FAF3315}" destId="{ACAE06B5-69BC-4518-A4FF-0B92DEE8DF47}" srcOrd="0" destOrd="0" presId="urn:microsoft.com/office/officeart/2005/8/layout/list1"/>
    <dgm:cxn modelId="{0619950D-44E2-4C55-871E-AE61CD4481A6}" srcId="{60CE2684-32B9-4A1B-9551-F1D09D59A6BD}" destId="{F0CB2A20-12C7-4AFF-83AF-D9550C8B33E8}" srcOrd="3" destOrd="0" parTransId="{C6FC40DA-DC15-4C66-AEF2-880994D7584F}" sibTransId="{299F6B1F-E156-4E2D-82B4-218FC7F20BFE}"/>
    <dgm:cxn modelId="{AA360C69-81D3-4156-8DBF-90948087954D}" type="presOf" srcId="{FD0D16F3-CB0E-4FC5-AE27-A2238FEB63EA}" destId="{42E84084-BF8D-4D0A-890A-4522B706C2C4}" srcOrd="0" destOrd="0" presId="urn:microsoft.com/office/officeart/2005/8/layout/list1"/>
    <dgm:cxn modelId="{30C380E9-7C1A-472F-9D7C-75B0CFED89D0}" type="presOf" srcId="{F0CB2A20-12C7-4AFF-83AF-D9550C8B33E8}" destId="{92E0F6FA-3AD5-43FB-91A5-BE0653D3E738}" srcOrd="1" destOrd="0" presId="urn:microsoft.com/office/officeart/2005/8/layout/list1"/>
    <dgm:cxn modelId="{A01DBD86-4855-41F6-843C-5F31047B7DEA}" type="presOf" srcId="{60CE2684-32B9-4A1B-9551-F1D09D59A6BD}" destId="{C58BAB77-96CA-4DDC-9195-4065DF2CFC2E}" srcOrd="0" destOrd="0" presId="urn:microsoft.com/office/officeart/2005/8/layout/list1"/>
    <dgm:cxn modelId="{8E83F642-8E19-46A7-A479-D8C6B9675314}" type="presOf" srcId="{6A4C18F9-587F-4E73-839A-FF4EB8155034}" destId="{AB41AE25-D975-4E96-AE1C-E173E740AA08}" srcOrd="1" destOrd="0" presId="urn:microsoft.com/office/officeart/2005/8/layout/list1"/>
    <dgm:cxn modelId="{801C1928-252B-4665-8CDF-CD9BABF6A165}" srcId="{60CE2684-32B9-4A1B-9551-F1D09D59A6BD}" destId="{40AD08AC-F3AD-45AC-9D55-57CB8FAF3315}" srcOrd="2" destOrd="0" parTransId="{1496F91C-043C-49E7-956B-0C16CF6D3B7C}" sibTransId="{491F981A-9410-4DCD-B4DF-E38ECE3E0861}"/>
    <dgm:cxn modelId="{E01573F6-1592-45B5-9FE0-897F9AB27D52}" type="presParOf" srcId="{C58BAB77-96CA-4DDC-9195-4065DF2CFC2E}" destId="{ACF19E2B-BF75-40DE-BB33-B64727935A6F}" srcOrd="0" destOrd="0" presId="urn:microsoft.com/office/officeart/2005/8/layout/list1"/>
    <dgm:cxn modelId="{8E214832-4BF6-492B-9E8B-52658238F386}" type="presParOf" srcId="{ACF19E2B-BF75-40DE-BB33-B64727935A6F}" destId="{42E84084-BF8D-4D0A-890A-4522B706C2C4}" srcOrd="0" destOrd="0" presId="urn:microsoft.com/office/officeart/2005/8/layout/list1"/>
    <dgm:cxn modelId="{3CE0DE49-4B19-4701-95E6-EA22C0E79719}" type="presParOf" srcId="{ACF19E2B-BF75-40DE-BB33-B64727935A6F}" destId="{94DEA126-899B-4EC3-ACCE-0515077949AB}" srcOrd="1" destOrd="0" presId="urn:microsoft.com/office/officeart/2005/8/layout/list1"/>
    <dgm:cxn modelId="{2EA20272-2C1C-462C-BA3C-B7053D1AC7B1}" type="presParOf" srcId="{C58BAB77-96CA-4DDC-9195-4065DF2CFC2E}" destId="{CB69F4A6-1B96-4EA7-A57D-D043F060D60D}" srcOrd="1" destOrd="0" presId="urn:microsoft.com/office/officeart/2005/8/layout/list1"/>
    <dgm:cxn modelId="{18CEFFB4-A0DD-49C9-94C6-C8E2A65292BB}" type="presParOf" srcId="{C58BAB77-96CA-4DDC-9195-4065DF2CFC2E}" destId="{D9D14B61-65A8-4739-BA59-6D4B2B2CC970}" srcOrd="2" destOrd="0" presId="urn:microsoft.com/office/officeart/2005/8/layout/list1"/>
    <dgm:cxn modelId="{6D2C28A4-51D7-4115-9272-A76189553FCD}" type="presParOf" srcId="{C58BAB77-96CA-4DDC-9195-4065DF2CFC2E}" destId="{FEE0B602-B51B-451D-9E1C-3B98E3BB83A6}" srcOrd="3" destOrd="0" presId="urn:microsoft.com/office/officeart/2005/8/layout/list1"/>
    <dgm:cxn modelId="{D408D3A6-599A-4AE9-A4C1-578C4D117D7E}" type="presParOf" srcId="{C58BAB77-96CA-4DDC-9195-4065DF2CFC2E}" destId="{63FC419F-3DE2-4FBD-BD0F-953451A46C32}" srcOrd="4" destOrd="0" presId="urn:microsoft.com/office/officeart/2005/8/layout/list1"/>
    <dgm:cxn modelId="{EA5B69ED-1C16-44C6-84A0-0849BAE0A6D6}" type="presParOf" srcId="{63FC419F-3DE2-4FBD-BD0F-953451A46C32}" destId="{E82EE400-F3DD-4F4C-9FE2-0517B7D19F73}" srcOrd="0" destOrd="0" presId="urn:microsoft.com/office/officeart/2005/8/layout/list1"/>
    <dgm:cxn modelId="{92A52175-78C6-4777-A519-A35E56D83FE7}" type="presParOf" srcId="{63FC419F-3DE2-4FBD-BD0F-953451A46C32}" destId="{D990D6A1-3D06-4EE0-BC28-9F1957C09639}" srcOrd="1" destOrd="0" presId="urn:microsoft.com/office/officeart/2005/8/layout/list1"/>
    <dgm:cxn modelId="{DFD17201-68AB-4D02-AD96-E60AC662AA82}" type="presParOf" srcId="{C58BAB77-96CA-4DDC-9195-4065DF2CFC2E}" destId="{3BA1583D-34FF-4E6B-90BE-5F45138CB64D}" srcOrd="5" destOrd="0" presId="urn:microsoft.com/office/officeart/2005/8/layout/list1"/>
    <dgm:cxn modelId="{905BB55E-A871-485B-A58E-FB502FAAFD34}" type="presParOf" srcId="{C58BAB77-96CA-4DDC-9195-4065DF2CFC2E}" destId="{FC011051-CAC2-476B-9DBC-9606F5825E2F}" srcOrd="6" destOrd="0" presId="urn:microsoft.com/office/officeart/2005/8/layout/list1"/>
    <dgm:cxn modelId="{0A781A81-618B-440E-86A9-EDCDA5138CEB}" type="presParOf" srcId="{C58BAB77-96CA-4DDC-9195-4065DF2CFC2E}" destId="{C4CFF33F-B6CD-4CFC-86BB-8E3A9FD96ABF}" srcOrd="7" destOrd="0" presId="urn:microsoft.com/office/officeart/2005/8/layout/list1"/>
    <dgm:cxn modelId="{9A1AECB5-8338-4945-8249-FE1669CACEED}" type="presParOf" srcId="{C58BAB77-96CA-4DDC-9195-4065DF2CFC2E}" destId="{A354B5F2-883C-4A8A-849A-1FDE9BBB3724}" srcOrd="8" destOrd="0" presId="urn:microsoft.com/office/officeart/2005/8/layout/list1"/>
    <dgm:cxn modelId="{D25B151E-EF08-4B61-8EEC-B07167FFD683}" type="presParOf" srcId="{A354B5F2-883C-4A8A-849A-1FDE9BBB3724}" destId="{ACAE06B5-69BC-4518-A4FF-0B92DEE8DF47}" srcOrd="0" destOrd="0" presId="urn:microsoft.com/office/officeart/2005/8/layout/list1"/>
    <dgm:cxn modelId="{C34F9A37-ACDF-4D47-A83B-F539D6891268}" type="presParOf" srcId="{A354B5F2-883C-4A8A-849A-1FDE9BBB3724}" destId="{49CB23C7-14CF-43C1-8D65-0AEED199C6BA}" srcOrd="1" destOrd="0" presId="urn:microsoft.com/office/officeart/2005/8/layout/list1"/>
    <dgm:cxn modelId="{64E54A3B-2C51-468D-98D0-42D99AAAFFB8}" type="presParOf" srcId="{C58BAB77-96CA-4DDC-9195-4065DF2CFC2E}" destId="{9B5B015F-E00D-4C9F-8BB7-E25F6AF416A6}" srcOrd="9" destOrd="0" presId="urn:microsoft.com/office/officeart/2005/8/layout/list1"/>
    <dgm:cxn modelId="{ADC389A5-C74F-4834-A048-1453F2827E3A}" type="presParOf" srcId="{C58BAB77-96CA-4DDC-9195-4065DF2CFC2E}" destId="{7C92E581-8198-40C8-B666-5E4F59636755}" srcOrd="10" destOrd="0" presId="urn:microsoft.com/office/officeart/2005/8/layout/list1"/>
    <dgm:cxn modelId="{9F4A5B61-7348-4C9D-8D16-9C06A37DE2BE}" type="presParOf" srcId="{C58BAB77-96CA-4DDC-9195-4065DF2CFC2E}" destId="{4F23D980-9879-48BE-B20A-84CED46E0398}" srcOrd="11" destOrd="0" presId="urn:microsoft.com/office/officeart/2005/8/layout/list1"/>
    <dgm:cxn modelId="{71D94534-7D14-43BB-B75D-27EB9F1F4706}" type="presParOf" srcId="{C58BAB77-96CA-4DDC-9195-4065DF2CFC2E}" destId="{96F1A51D-BD5C-4BDC-AC8E-D964A90967CD}" srcOrd="12" destOrd="0" presId="urn:microsoft.com/office/officeart/2005/8/layout/list1"/>
    <dgm:cxn modelId="{DA319703-5D35-4431-B33B-0D01DAAC9953}" type="presParOf" srcId="{96F1A51D-BD5C-4BDC-AC8E-D964A90967CD}" destId="{A2E4251C-A157-4C64-8AF8-E6B5BA28DF30}" srcOrd="0" destOrd="0" presId="urn:microsoft.com/office/officeart/2005/8/layout/list1"/>
    <dgm:cxn modelId="{B4C3F357-4D00-4C11-A8F5-BE0A374B3829}" type="presParOf" srcId="{96F1A51D-BD5C-4BDC-AC8E-D964A90967CD}" destId="{92E0F6FA-3AD5-43FB-91A5-BE0653D3E738}" srcOrd="1" destOrd="0" presId="urn:microsoft.com/office/officeart/2005/8/layout/list1"/>
    <dgm:cxn modelId="{03A82695-2B78-4785-9C0A-856F8197C34B}" type="presParOf" srcId="{C58BAB77-96CA-4DDC-9195-4065DF2CFC2E}" destId="{ACE9FEFA-13A0-426C-AF9C-B819AA84936E}" srcOrd="13" destOrd="0" presId="urn:microsoft.com/office/officeart/2005/8/layout/list1"/>
    <dgm:cxn modelId="{0815C49F-A461-4062-BCE9-98DAA05F14B0}" type="presParOf" srcId="{C58BAB77-96CA-4DDC-9195-4065DF2CFC2E}" destId="{4C9552FA-049C-4DC0-B345-7A7ADA57195B}" srcOrd="14" destOrd="0" presId="urn:microsoft.com/office/officeart/2005/8/layout/list1"/>
    <dgm:cxn modelId="{D8635BD1-48AB-4DB6-8E98-40C2508E2789}" type="presParOf" srcId="{C58BAB77-96CA-4DDC-9195-4065DF2CFC2E}" destId="{E9816FCA-E24A-42E0-86F8-C201C64CF86E}" srcOrd="15" destOrd="0" presId="urn:microsoft.com/office/officeart/2005/8/layout/list1"/>
    <dgm:cxn modelId="{4739FED4-A822-4680-B203-89CC3CBA8448}" type="presParOf" srcId="{C58BAB77-96CA-4DDC-9195-4065DF2CFC2E}" destId="{A2BAE0F5-995F-4552-A4FB-BAC4402182CB}" srcOrd="16" destOrd="0" presId="urn:microsoft.com/office/officeart/2005/8/layout/list1"/>
    <dgm:cxn modelId="{B4DCB62C-0AB9-44E4-B405-54AF77FC4258}" type="presParOf" srcId="{A2BAE0F5-995F-4552-A4FB-BAC4402182CB}" destId="{8814ACF1-19E2-40DD-9D66-A8181F0F9F01}" srcOrd="0" destOrd="0" presId="urn:microsoft.com/office/officeart/2005/8/layout/list1"/>
    <dgm:cxn modelId="{DB4FC1E4-0985-4712-B93D-71C8EF0565A4}" type="presParOf" srcId="{A2BAE0F5-995F-4552-A4FB-BAC4402182CB}" destId="{68F05B4F-A257-4370-A8C2-7930BA747323}" srcOrd="1" destOrd="0" presId="urn:microsoft.com/office/officeart/2005/8/layout/list1"/>
    <dgm:cxn modelId="{ADBDBAA6-E451-43D2-BE76-2311631C57B0}" type="presParOf" srcId="{C58BAB77-96CA-4DDC-9195-4065DF2CFC2E}" destId="{DBDD8C4D-0DB4-4736-AF0C-5CCDDF1BBA19}" srcOrd="17" destOrd="0" presId="urn:microsoft.com/office/officeart/2005/8/layout/list1"/>
    <dgm:cxn modelId="{FC75206F-A060-4FBE-9F21-1F8EEDC225D2}" type="presParOf" srcId="{C58BAB77-96CA-4DDC-9195-4065DF2CFC2E}" destId="{6955A37E-AEA7-412A-A02E-3501746874B2}" srcOrd="18" destOrd="0" presId="urn:microsoft.com/office/officeart/2005/8/layout/list1"/>
    <dgm:cxn modelId="{B89814D6-B2AF-4375-A6E6-EDE9DC441CA2}" type="presParOf" srcId="{C58BAB77-96CA-4DDC-9195-4065DF2CFC2E}" destId="{B5EFB450-14BD-46C3-9C65-478AFD9379AA}" srcOrd="19" destOrd="0" presId="urn:microsoft.com/office/officeart/2005/8/layout/list1"/>
    <dgm:cxn modelId="{BACFC601-6130-462A-8897-9080D1922071}" type="presParOf" srcId="{C58BAB77-96CA-4DDC-9195-4065DF2CFC2E}" destId="{7890B6F4-5984-498B-B156-15F20E44922B}" srcOrd="20" destOrd="0" presId="urn:microsoft.com/office/officeart/2005/8/layout/list1"/>
    <dgm:cxn modelId="{32638D5A-50F4-4616-9566-E0DBA8C9CD60}" type="presParOf" srcId="{7890B6F4-5984-498B-B156-15F20E44922B}" destId="{FB1E7BF4-A36D-44FD-859B-0B77FAB1A032}" srcOrd="0" destOrd="0" presId="urn:microsoft.com/office/officeart/2005/8/layout/list1"/>
    <dgm:cxn modelId="{0EF64CF4-51E8-4922-A321-B542A4DB8E76}" type="presParOf" srcId="{7890B6F4-5984-498B-B156-15F20E44922B}" destId="{88A01BD2-22ED-4A96-8A0E-A7B0537380EE}" srcOrd="1" destOrd="0" presId="urn:microsoft.com/office/officeart/2005/8/layout/list1"/>
    <dgm:cxn modelId="{CBB5A568-3C1D-43CF-B6B9-BFE60D019157}" type="presParOf" srcId="{C58BAB77-96CA-4DDC-9195-4065DF2CFC2E}" destId="{04D5566F-0112-4594-B2B0-4C6E19CFC348}" srcOrd="21" destOrd="0" presId="urn:microsoft.com/office/officeart/2005/8/layout/list1"/>
    <dgm:cxn modelId="{F9787DEC-67E5-42FF-BF44-0D1D704A8AAC}" type="presParOf" srcId="{C58BAB77-96CA-4DDC-9195-4065DF2CFC2E}" destId="{C1D315B0-6B61-445D-BC5C-BE3922B4E30E}" srcOrd="22" destOrd="0" presId="urn:microsoft.com/office/officeart/2005/8/layout/list1"/>
    <dgm:cxn modelId="{2B3D0AE3-D8E9-48B8-9FCC-7EB31068DE61}" type="presParOf" srcId="{C58BAB77-96CA-4DDC-9195-4065DF2CFC2E}" destId="{ACE5E161-F7E3-4952-B533-C63EF3E1F582}" srcOrd="23" destOrd="0" presId="urn:microsoft.com/office/officeart/2005/8/layout/list1"/>
    <dgm:cxn modelId="{38BDAB06-B1FE-49C8-84CB-780660F01B47}" type="presParOf" srcId="{C58BAB77-96CA-4DDC-9195-4065DF2CFC2E}" destId="{EF2903FD-1B36-4DAF-B55C-786DB8EE7E0F}" srcOrd="24" destOrd="0" presId="urn:microsoft.com/office/officeart/2005/8/layout/list1"/>
    <dgm:cxn modelId="{BCD9AC76-79E2-4DF2-AA16-8F212681905A}" type="presParOf" srcId="{EF2903FD-1B36-4DAF-B55C-786DB8EE7E0F}" destId="{61ABDB9C-8755-4AE1-AAA6-1C42D51497FA}" srcOrd="0" destOrd="0" presId="urn:microsoft.com/office/officeart/2005/8/layout/list1"/>
    <dgm:cxn modelId="{28652217-1BA8-4F3B-A7E3-4BF9BF490432}" type="presParOf" srcId="{EF2903FD-1B36-4DAF-B55C-786DB8EE7E0F}" destId="{AB41AE25-D975-4E96-AE1C-E173E740AA08}" srcOrd="1" destOrd="0" presId="urn:microsoft.com/office/officeart/2005/8/layout/list1"/>
    <dgm:cxn modelId="{4B8F0AA8-BB0D-4400-9600-BE4C3E5F95E2}" type="presParOf" srcId="{C58BAB77-96CA-4DDC-9195-4065DF2CFC2E}" destId="{3A6915D0-6844-4C8B-A9DC-F8D498A20BD8}" srcOrd="25" destOrd="0" presId="urn:microsoft.com/office/officeart/2005/8/layout/list1"/>
    <dgm:cxn modelId="{BF36C502-412E-4EF6-BC66-5D3DA85C6960}" type="presParOf" srcId="{C58BAB77-96CA-4DDC-9195-4065DF2CFC2E}" destId="{E132B31F-B496-4CEF-AF5E-47B659E75807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B5C45AD-8EB4-4217-A968-87EAD01754C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73280969-45DE-4FB0-B7C7-33DF0496FE7E}">
      <dgm:prSet phldrT="[Texto]" custT="1"/>
      <dgm:spPr/>
      <dgm:t>
        <a:bodyPr/>
        <a:lstStyle/>
        <a:p>
          <a:r>
            <a:rPr lang="es-EC" sz="2000" dirty="0" smtClean="0"/>
            <a:t>Diseño de la Resolución Administrativa para la ejecución de GPR</a:t>
          </a:r>
          <a:endParaRPr lang="es-EC" sz="2000" dirty="0"/>
        </a:p>
      </dgm:t>
    </dgm:pt>
    <dgm:pt modelId="{0FC6E4B5-924C-416A-94AA-81437E584495}" type="parTrans" cxnId="{6324E178-8D01-42E4-9663-7AE75527CD1C}">
      <dgm:prSet/>
      <dgm:spPr/>
      <dgm:t>
        <a:bodyPr/>
        <a:lstStyle/>
        <a:p>
          <a:endParaRPr lang="es-EC"/>
        </a:p>
      </dgm:t>
    </dgm:pt>
    <dgm:pt modelId="{88E37849-1C50-4285-9D8B-C923F5EBD908}" type="sibTrans" cxnId="{6324E178-8D01-42E4-9663-7AE75527CD1C}">
      <dgm:prSet/>
      <dgm:spPr/>
      <dgm:t>
        <a:bodyPr/>
        <a:lstStyle/>
        <a:p>
          <a:endParaRPr lang="es-EC"/>
        </a:p>
      </dgm:t>
    </dgm:pt>
    <dgm:pt modelId="{288235EB-80B1-4FAF-A6F4-AC554016A849}">
      <dgm:prSet phldrT="[Texto]" custT="1"/>
      <dgm:spPr/>
      <dgm:t>
        <a:bodyPr/>
        <a:lstStyle/>
        <a:p>
          <a:r>
            <a:rPr lang="es-EC" sz="2000" dirty="0" smtClean="0"/>
            <a:t>Norma Técnica Institucional para la ejecución de GPR</a:t>
          </a:r>
          <a:endParaRPr lang="es-EC" sz="2000" dirty="0"/>
        </a:p>
      </dgm:t>
    </dgm:pt>
    <dgm:pt modelId="{A41DFAA5-10CE-4FFF-ACB4-15D277783201}" type="parTrans" cxnId="{D58177FE-7B7E-40EF-AC6F-D5724F7A2F6B}">
      <dgm:prSet/>
      <dgm:spPr/>
      <dgm:t>
        <a:bodyPr/>
        <a:lstStyle/>
        <a:p>
          <a:endParaRPr lang="es-EC"/>
        </a:p>
      </dgm:t>
    </dgm:pt>
    <dgm:pt modelId="{9687258A-8AE1-4C42-A469-E61AAE3773D7}" type="sibTrans" cxnId="{D58177FE-7B7E-40EF-AC6F-D5724F7A2F6B}">
      <dgm:prSet/>
      <dgm:spPr/>
      <dgm:t>
        <a:bodyPr/>
        <a:lstStyle/>
        <a:p>
          <a:endParaRPr lang="es-EC"/>
        </a:p>
      </dgm:t>
    </dgm:pt>
    <dgm:pt modelId="{68709474-DF21-4974-943F-281D0D3804A3}">
      <dgm:prSet phldrT="[Texto]" custT="1"/>
      <dgm:spPr/>
      <dgm:t>
        <a:bodyPr/>
        <a:lstStyle/>
        <a:p>
          <a:r>
            <a:rPr lang="es-EC" sz="2000" dirty="0" smtClean="0"/>
            <a:t>Socializaciones  y Generación de reporteria </a:t>
          </a:r>
          <a:endParaRPr lang="es-EC" sz="2000" dirty="0"/>
        </a:p>
      </dgm:t>
    </dgm:pt>
    <dgm:pt modelId="{A1DCF339-EB9E-4DF3-8C91-0827EA8912A1}" type="parTrans" cxnId="{5B0AD5CF-2D13-44A3-89BB-07E00DFB648B}">
      <dgm:prSet/>
      <dgm:spPr/>
      <dgm:t>
        <a:bodyPr/>
        <a:lstStyle/>
        <a:p>
          <a:endParaRPr lang="es-EC"/>
        </a:p>
      </dgm:t>
    </dgm:pt>
    <dgm:pt modelId="{4F657E64-4F6C-4510-8E23-E31D7FD99330}" type="sibTrans" cxnId="{5B0AD5CF-2D13-44A3-89BB-07E00DFB648B}">
      <dgm:prSet/>
      <dgm:spPr/>
      <dgm:t>
        <a:bodyPr/>
        <a:lstStyle/>
        <a:p>
          <a:endParaRPr lang="es-EC"/>
        </a:p>
      </dgm:t>
    </dgm:pt>
    <dgm:pt modelId="{FCFC3096-E5AC-4BA0-BA92-BC2845A2542D}">
      <dgm:prSet phldrT="[Texto]" custT="1"/>
      <dgm:spPr/>
      <dgm:t>
        <a:bodyPr/>
        <a:lstStyle/>
        <a:p>
          <a:r>
            <a:rPr lang="es-EC" sz="2000" dirty="0" smtClean="0"/>
            <a:t>El Equipo Metodológico se hace cargo de la ejecución permanente de GPR</a:t>
          </a:r>
          <a:endParaRPr lang="es-EC" sz="2000" dirty="0"/>
        </a:p>
      </dgm:t>
    </dgm:pt>
    <dgm:pt modelId="{7E08E917-8E2C-4554-9F6A-5E25372E6BCC}" type="parTrans" cxnId="{EBD0C82D-A30D-465F-A09E-B9E1F19467B8}">
      <dgm:prSet/>
      <dgm:spPr/>
      <dgm:t>
        <a:bodyPr/>
        <a:lstStyle/>
        <a:p>
          <a:endParaRPr lang="es-EC"/>
        </a:p>
      </dgm:t>
    </dgm:pt>
    <dgm:pt modelId="{8AF261DF-EFD6-446F-9EDF-911EFD3A82DC}" type="sibTrans" cxnId="{EBD0C82D-A30D-465F-A09E-B9E1F19467B8}">
      <dgm:prSet/>
      <dgm:spPr/>
      <dgm:t>
        <a:bodyPr/>
        <a:lstStyle/>
        <a:p>
          <a:endParaRPr lang="es-EC"/>
        </a:p>
      </dgm:t>
    </dgm:pt>
    <dgm:pt modelId="{B2A035E0-97BF-4D96-84E9-AACA49BAE57D}">
      <dgm:prSet phldrT="[Texto]"/>
      <dgm:spPr/>
      <dgm:t>
        <a:bodyPr/>
        <a:lstStyle/>
        <a:p>
          <a:r>
            <a:rPr lang="es-EC" dirty="0" smtClean="0"/>
            <a:t>Seguimiento y Evaluación  a Planes Operativos y Proyectos</a:t>
          </a:r>
          <a:endParaRPr lang="es-EC" dirty="0"/>
        </a:p>
      </dgm:t>
    </dgm:pt>
    <dgm:pt modelId="{A35E35ED-1751-40A0-9049-4F2B76EBD2ED}" type="parTrans" cxnId="{799C5791-3A29-4493-AE28-DE16648DDF25}">
      <dgm:prSet/>
      <dgm:spPr/>
      <dgm:t>
        <a:bodyPr/>
        <a:lstStyle/>
        <a:p>
          <a:endParaRPr lang="es-EC"/>
        </a:p>
      </dgm:t>
    </dgm:pt>
    <dgm:pt modelId="{215C7C92-B3D4-4197-B7B0-3ACE111C4306}" type="sibTrans" cxnId="{799C5791-3A29-4493-AE28-DE16648DDF25}">
      <dgm:prSet/>
      <dgm:spPr/>
      <dgm:t>
        <a:bodyPr/>
        <a:lstStyle/>
        <a:p>
          <a:endParaRPr lang="es-EC"/>
        </a:p>
      </dgm:t>
    </dgm:pt>
    <dgm:pt modelId="{FC016DBA-3BC5-498E-AAF2-D74F126CE14E}" type="pres">
      <dgm:prSet presAssocID="{2B5C45AD-8EB4-4217-A968-87EAD01754C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DE022578-89FD-4B4F-8055-319B9EEAAB16}" type="pres">
      <dgm:prSet presAssocID="{FCFC3096-E5AC-4BA0-BA92-BC2845A2542D}" presName="parentLin" presStyleCnt="0"/>
      <dgm:spPr/>
    </dgm:pt>
    <dgm:pt modelId="{F2CBCB73-745F-499F-9B4C-614258FDAEDB}" type="pres">
      <dgm:prSet presAssocID="{FCFC3096-E5AC-4BA0-BA92-BC2845A2542D}" presName="parentLeftMargin" presStyleLbl="node1" presStyleIdx="0" presStyleCnt="5"/>
      <dgm:spPr/>
      <dgm:t>
        <a:bodyPr/>
        <a:lstStyle/>
        <a:p>
          <a:endParaRPr lang="es-EC"/>
        </a:p>
      </dgm:t>
    </dgm:pt>
    <dgm:pt modelId="{6E2EAB03-A064-4301-8544-876A04F2067E}" type="pres">
      <dgm:prSet presAssocID="{FCFC3096-E5AC-4BA0-BA92-BC2845A2542D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1B33223-D7C0-4E70-8743-DE9975961B53}" type="pres">
      <dgm:prSet presAssocID="{FCFC3096-E5AC-4BA0-BA92-BC2845A2542D}" presName="negativeSpace" presStyleCnt="0"/>
      <dgm:spPr/>
    </dgm:pt>
    <dgm:pt modelId="{3C3326DE-987F-4A2B-AC47-43E4E6885E6F}" type="pres">
      <dgm:prSet presAssocID="{FCFC3096-E5AC-4BA0-BA92-BC2845A2542D}" presName="childText" presStyleLbl="conFgAcc1" presStyleIdx="0" presStyleCnt="5">
        <dgm:presLayoutVars>
          <dgm:bulletEnabled val="1"/>
        </dgm:presLayoutVars>
      </dgm:prSet>
      <dgm:spPr/>
    </dgm:pt>
    <dgm:pt modelId="{D6D7F36F-8AB5-4210-9F4B-8C7E604050E3}" type="pres">
      <dgm:prSet presAssocID="{8AF261DF-EFD6-446F-9EDF-911EFD3A82DC}" presName="spaceBetweenRectangles" presStyleCnt="0"/>
      <dgm:spPr/>
    </dgm:pt>
    <dgm:pt modelId="{2E2E5678-05C7-4F6A-9702-1F0783163093}" type="pres">
      <dgm:prSet presAssocID="{73280969-45DE-4FB0-B7C7-33DF0496FE7E}" presName="parentLin" presStyleCnt="0"/>
      <dgm:spPr/>
    </dgm:pt>
    <dgm:pt modelId="{2E8F553E-487C-4111-B986-F33774C3C9A5}" type="pres">
      <dgm:prSet presAssocID="{73280969-45DE-4FB0-B7C7-33DF0496FE7E}" presName="parentLeftMargin" presStyleLbl="node1" presStyleIdx="0" presStyleCnt="5"/>
      <dgm:spPr/>
      <dgm:t>
        <a:bodyPr/>
        <a:lstStyle/>
        <a:p>
          <a:endParaRPr lang="es-EC"/>
        </a:p>
      </dgm:t>
    </dgm:pt>
    <dgm:pt modelId="{F1B53E75-329E-4893-B23F-7D5A3D93AFB5}" type="pres">
      <dgm:prSet presAssocID="{73280969-45DE-4FB0-B7C7-33DF0496FE7E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588BDE1-39A3-4AB1-8A03-BEE37A8558A4}" type="pres">
      <dgm:prSet presAssocID="{73280969-45DE-4FB0-B7C7-33DF0496FE7E}" presName="negativeSpace" presStyleCnt="0"/>
      <dgm:spPr/>
    </dgm:pt>
    <dgm:pt modelId="{6024DDEE-E662-4913-A616-E57E72C5D024}" type="pres">
      <dgm:prSet presAssocID="{73280969-45DE-4FB0-B7C7-33DF0496FE7E}" presName="childText" presStyleLbl="conFgAcc1" presStyleIdx="1" presStyleCnt="5">
        <dgm:presLayoutVars>
          <dgm:bulletEnabled val="1"/>
        </dgm:presLayoutVars>
      </dgm:prSet>
      <dgm:spPr/>
    </dgm:pt>
    <dgm:pt modelId="{CEB8DA72-4036-406D-B33A-499C625E92B3}" type="pres">
      <dgm:prSet presAssocID="{88E37849-1C50-4285-9D8B-C923F5EBD908}" presName="spaceBetweenRectangles" presStyleCnt="0"/>
      <dgm:spPr/>
    </dgm:pt>
    <dgm:pt modelId="{9AE9893C-67A3-4B82-997D-7E650FB6BCBA}" type="pres">
      <dgm:prSet presAssocID="{288235EB-80B1-4FAF-A6F4-AC554016A849}" presName="parentLin" presStyleCnt="0"/>
      <dgm:spPr/>
    </dgm:pt>
    <dgm:pt modelId="{CA40A7C8-1F93-4BE5-BCBE-7C3D12C8FBA1}" type="pres">
      <dgm:prSet presAssocID="{288235EB-80B1-4FAF-A6F4-AC554016A849}" presName="parentLeftMargin" presStyleLbl="node1" presStyleIdx="1" presStyleCnt="5"/>
      <dgm:spPr/>
      <dgm:t>
        <a:bodyPr/>
        <a:lstStyle/>
        <a:p>
          <a:endParaRPr lang="es-EC"/>
        </a:p>
      </dgm:t>
    </dgm:pt>
    <dgm:pt modelId="{F7B313E1-F36D-432C-9444-28BC754CE300}" type="pres">
      <dgm:prSet presAssocID="{288235EB-80B1-4FAF-A6F4-AC554016A849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A6DEDEC-4F52-4F1A-8B06-C7BC45F95955}" type="pres">
      <dgm:prSet presAssocID="{288235EB-80B1-4FAF-A6F4-AC554016A849}" presName="negativeSpace" presStyleCnt="0"/>
      <dgm:spPr/>
    </dgm:pt>
    <dgm:pt modelId="{D79D1CA7-2F10-428E-BA9B-AAC9B801C5DB}" type="pres">
      <dgm:prSet presAssocID="{288235EB-80B1-4FAF-A6F4-AC554016A849}" presName="childText" presStyleLbl="conFgAcc1" presStyleIdx="2" presStyleCnt="5">
        <dgm:presLayoutVars>
          <dgm:bulletEnabled val="1"/>
        </dgm:presLayoutVars>
      </dgm:prSet>
      <dgm:spPr/>
    </dgm:pt>
    <dgm:pt modelId="{AE4D5FA0-2A20-4A67-8DD8-E15055839CAF}" type="pres">
      <dgm:prSet presAssocID="{9687258A-8AE1-4C42-A469-E61AAE3773D7}" presName="spaceBetweenRectangles" presStyleCnt="0"/>
      <dgm:spPr/>
    </dgm:pt>
    <dgm:pt modelId="{0CB43DC0-30D1-459B-B0F8-308ADAFCD986}" type="pres">
      <dgm:prSet presAssocID="{68709474-DF21-4974-943F-281D0D3804A3}" presName="parentLin" presStyleCnt="0"/>
      <dgm:spPr/>
    </dgm:pt>
    <dgm:pt modelId="{DB0A2CBC-EF4E-44CC-A5E0-9BE1F9545FBD}" type="pres">
      <dgm:prSet presAssocID="{68709474-DF21-4974-943F-281D0D3804A3}" presName="parentLeftMargin" presStyleLbl="node1" presStyleIdx="2" presStyleCnt="5"/>
      <dgm:spPr/>
      <dgm:t>
        <a:bodyPr/>
        <a:lstStyle/>
        <a:p>
          <a:endParaRPr lang="es-EC"/>
        </a:p>
      </dgm:t>
    </dgm:pt>
    <dgm:pt modelId="{BCB1738B-01E2-43E7-BDAC-756D7368605B}" type="pres">
      <dgm:prSet presAssocID="{68709474-DF21-4974-943F-281D0D3804A3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55037F4-08F3-4BB4-9FDB-1457DB25FFF9}" type="pres">
      <dgm:prSet presAssocID="{68709474-DF21-4974-943F-281D0D3804A3}" presName="negativeSpace" presStyleCnt="0"/>
      <dgm:spPr/>
    </dgm:pt>
    <dgm:pt modelId="{15D3338C-5140-49CC-9D10-1A6C00F1E843}" type="pres">
      <dgm:prSet presAssocID="{68709474-DF21-4974-943F-281D0D3804A3}" presName="childText" presStyleLbl="conFgAcc1" presStyleIdx="3" presStyleCnt="5">
        <dgm:presLayoutVars>
          <dgm:bulletEnabled val="1"/>
        </dgm:presLayoutVars>
      </dgm:prSet>
      <dgm:spPr/>
    </dgm:pt>
    <dgm:pt modelId="{C6EC797A-0AE7-473A-B0C7-918D6DEBD718}" type="pres">
      <dgm:prSet presAssocID="{4F657E64-4F6C-4510-8E23-E31D7FD99330}" presName="spaceBetweenRectangles" presStyleCnt="0"/>
      <dgm:spPr/>
    </dgm:pt>
    <dgm:pt modelId="{203167C7-DEF1-4AEC-BFF9-40FB9F5DE1D1}" type="pres">
      <dgm:prSet presAssocID="{B2A035E0-97BF-4D96-84E9-AACA49BAE57D}" presName="parentLin" presStyleCnt="0"/>
      <dgm:spPr/>
    </dgm:pt>
    <dgm:pt modelId="{B46073D2-4416-45D4-820B-1F6EA5FD2B29}" type="pres">
      <dgm:prSet presAssocID="{B2A035E0-97BF-4D96-84E9-AACA49BAE57D}" presName="parentLeftMargin" presStyleLbl="node1" presStyleIdx="3" presStyleCnt="5"/>
      <dgm:spPr/>
      <dgm:t>
        <a:bodyPr/>
        <a:lstStyle/>
        <a:p>
          <a:endParaRPr lang="es-EC"/>
        </a:p>
      </dgm:t>
    </dgm:pt>
    <dgm:pt modelId="{083C10CA-EAF7-411F-A11E-E7C3ADE8A499}" type="pres">
      <dgm:prSet presAssocID="{B2A035E0-97BF-4D96-84E9-AACA49BAE57D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CFDFC5B-A2E0-4BD4-950F-F602A20B57DF}" type="pres">
      <dgm:prSet presAssocID="{B2A035E0-97BF-4D96-84E9-AACA49BAE57D}" presName="negativeSpace" presStyleCnt="0"/>
      <dgm:spPr/>
    </dgm:pt>
    <dgm:pt modelId="{BE9DA93A-6EF8-4F5F-8631-C064679C97DE}" type="pres">
      <dgm:prSet presAssocID="{B2A035E0-97BF-4D96-84E9-AACA49BAE57D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866125FB-5B0A-446B-9AD4-2BC0E8AEE743}" type="presOf" srcId="{68709474-DF21-4974-943F-281D0D3804A3}" destId="{DB0A2CBC-EF4E-44CC-A5E0-9BE1F9545FBD}" srcOrd="0" destOrd="0" presId="urn:microsoft.com/office/officeart/2005/8/layout/list1"/>
    <dgm:cxn modelId="{F3694655-D85F-4409-8491-E9416F24B47B}" type="presOf" srcId="{288235EB-80B1-4FAF-A6F4-AC554016A849}" destId="{CA40A7C8-1F93-4BE5-BCBE-7C3D12C8FBA1}" srcOrd="0" destOrd="0" presId="urn:microsoft.com/office/officeart/2005/8/layout/list1"/>
    <dgm:cxn modelId="{CEF933A5-1A95-4FCF-BED6-3202BEA096F7}" type="presOf" srcId="{68709474-DF21-4974-943F-281D0D3804A3}" destId="{BCB1738B-01E2-43E7-BDAC-756D7368605B}" srcOrd="1" destOrd="0" presId="urn:microsoft.com/office/officeart/2005/8/layout/list1"/>
    <dgm:cxn modelId="{6324E178-8D01-42E4-9663-7AE75527CD1C}" srcId="{2B5C45AD-8EB4-4217-A968-87EAD01754CB}" destId="{73280969-45DE-4FB0-B7C7-33DF0496FE7E}" srcOrd="1" destOrd="0" parTransId="{0FC6E4B5-924C-416A-94AA-81437E584495}" sibTransId="{88E37849-1C50-4285-9D8B-C923F5EBD908}"/>
    <dgm:cxn modelId="{799C5791-3A29-4493-AE28-DE16648DDF25}" srcId="{2B5C45AD-8EB4-4217-A968-87EAD01754CB}" destId="{B2A035E0-97BF-4D96-84E9-AACA49BAE57D}" srcOrd="4" destOrd="0" parTransId="{A35E35ED-1751-40A0-9049-4F2B76EBD2ED}" sibTransId="{215C7C92-B3D4-4197-B7B0-3ACE111C4306}"/>
    <dgm:cxn modelId="{99955BFC-36C7-4C56-9902-5546E79013DE}" type="presOf" srcId="{288235EB-80B1-4FAF-A6F4-AC554016A849}" destId="{F7B313E1-F36D-432C-9444-28BC754CE300}" srcOrd="1" destOrd="0" presId="urn:microsoft.com/office/officeart/2005/8/layout/list1"/>
    <dgm:cxn modelId="{A6A8392B-EA67-4B8A-B1CF-1401CFA9832E}" type="presOf" srcId="{FCFC3096-E5AC-4BA0-BA92-BC2845A2542D}" destId="{6E2EAB03-A064-4301-8544-876A04F2067E}" srcOrd="1" destOrd="0" presId="urn:microsoft.com/office/officeart/2005/8/layout/list1"/>
    <dgm:cxn modelId="{DE2BC529-D4E8-46B3-B0ED-0A9678B517E8}" type="presOf" srcId="{B2A035E0-97BF-4D96-84E9-AACA49BAE57D}" destId="{083C10CA-EAF7-411F-A11E-E7C3ADE8A499}" srcOrd="1" destOrd="0" presId="urn:microsoft.com/office/officeart/2005/8/layout/list1"/>
    <dgm:cxn modelId="{8761C513-7E90-465A-A893-DD009CE16B7B}" type="presOf" srcId="{2B5C45AD-8EB4-4217-A968-87EAD01754CB}" destId="{FC016DBA-3BC5-498E-AAF2-D74F126CE14E}" srcOrd="0" destOrd="0" presId="urn:microsoft.com/office/officeart/2005/8/layout/list1"/>
    <dgm:cxn modelId="{AAA45AE4-3A82-44C4-9418-CF97D27510EA}" type="presOf" srcId="{FCFC3096-E5AC-4BA0-BA92-BC2845A2542D}" destId="{F2CBCB73-745F-499F-9B4C-614258FDAEDB}" srcOrd="0" destOrd="0" presId="urn:microsoft.com/office/officeart/2005/8/layout/list1"/>
    <dgm:cxn modelId="{986B99AE-AE3D-4DB5-B40D-3C9EF54D041B}" type="presOf" srcId="{B2A035E0-97BF-4D96-84E9-AACA49BAE57D}" destId="{B46073D2-4416-45D4-820B-1F6EA5FD2B29}" srcOrd="0" destOrd="0" presId="urn:microsoft.com/office/officeart/2005/8/layout/list1"/>
    <dgm:cxn modelId="{C85E7DF8-0055-453C-8A2C-D2DA74DBC9B9}" type="presOf" srcId="{73280969-45DE-4FB0-B7C7-33DF0496FE7E}" destId="{F1B53E75-329E-4893-B23F-7D5A3D93AFB5}" srcOrd="1" destOrd="0" presId="urn:microsoft.com/office/officeart/2005/8/layout/list1"/>
    <dgm:cxn modelId="{2FE64948-640B-44D0-8BD7-DE9FBAE17147}" type="presOf" srcId="{73280969-45DE-4FB0-B7C7-33DF0496FE7E}" destId="{2E8F553E-487C-4111-B986-F33774C3C9A5}" srcOrd="0" destOrd="0" presId="urn:microsoft.com/office/officeart/2005/8/layout/list1"/>
    <dgm:cxn modelId="{EBD0C82D-A30D-465F-A09E-B9E1F19467B8}" srcId="{2B5C45AD-8EB4-4217-A968-87EAD01754CB}" destId="{FCFC3096-E5AC-4BA0-BA92-BC2845A2542D}" srcOrd="0" destOrd="0" parTransId="{7E08E917-8E2C-4554-9F6A-5E25372E6BCC}" sibTransId="{8AF261DF-EFD6-446F-9EDF-911EFD3A82DC}"/>
    <dgm:cxn modelId="{5B0AD5CF-2D13-44A3-89BB-07E00DFB648B}" srcId="{2B5C45AD-8EB4-4217-A968-87EAD01754CB}" destId="{68709474-DF21-4974-943F-281D0D3804A3}" srcOrd="3" destOrd="0" parTransId="{A1DCF339-EB9E-4DF3-8C91-0827EA8912A1}" sibTransId="{4F657E64-4F6C-4510-8E23-E31D7FD99330}"/>
    <dgm:cxn modelId="{D58177FE-7B7E-40EF-AC6F-D5724F7A2F6B}" srcId="{2B5C45AD-8EB4-4217-A968-87EAD01754CB}" destId="{288235EB-80B1-4FAF-A6F4-AC554016A849}" srcOrd="2" destOrd="0" parTransId="{A41DFAA5-10CE-4FFF-ACB4-15D277783201}" sibTransId="{9687258A-8AE1-4C42-A469-E61AAE3773D7}"/>
    <dgm:cxn modelId="{4F306E9B-1E45-4CCB-8E95-60A1B545E2C2}" type="presParOf" srcId="{FC016DBA-3BC5-498E-AAF2-D74F126CE14E}" destId="{DE022578-89FD-4B4F-8055-319B9EEAAB16}" srcOrd="0" destOrd="0" presId="urn:microsoft.com/office/officeart/2005/8/layout/list1"/>
    <dgm:cxn modelId="{AD113747-8E81-4039-8576-041A2C493FC4}" type="presParOf" srcId="{DE022578-89FD-4B4F-8055-319B9EEAAB16}" destId="{F2CBCB73-745F-499F-9B4C-614258FDAEDB}" srcOrd="0" destOrd="0" presId="urn:microsoft.com/office/officeart/2005/8/layout/list1"/>
    <dgm:cxn modelId="{CC1E82F2-9537-41A7-881E-00D3FAFFA96C}" type="presParOf" srcId="{DE022578-89FD-4B4F-8055-319B9EEAAB16}" destId="{6E2EAB03-A064-4301-8544-876A04F2067E}" srcOrd="1" destOrd="0" presId="urn:microsoft.com/office/officeart/2005/8/layout/list1"/>
    <dgm:cxn modelId="{A0D3DEDD-9FE6-4474-93B0-83ED45C94286}" type="presParOf" srcId="{FC016DBA-3BC5-498E-AAF2-D74F126CE14E}" destId="{51B33223-D7C0-4E70-8743-DE9975961B53}" srcOrd="1" destOrd="0" presId="urn:microsoft.com/office/officeart/2005/8/layout/list1"/>
    <dgm:cxn modelId="{0935E3D9-C2D6-4794-8D5B-36DFF6E06B93}" type="presParOf" srcId="{FC016DBA-3BC5-498E-AAF2-D74F126CE14E}" destId="{3C3326DE-987F-4A2B-AC47-43E4E6885E6F}" srcOrd="2" destOrd="0" presId="urn:microsoft.com/office/officeart/2005/8/layout/list1"/>
    <dgm:cxn modelId="{358143FD-6B18-4475-99EA-B876AF8422E0}" type="presParOf" srcId="{FC016DBA-3BC5-498E-AAF2-D74F126CE14E}" destId="{D6D7F36F-8AB5-4210-9F4B-8C7E604050E3}" srcOrd="3" destOrd="0" presId="urn:microsoft.com/office/officeart/2005/8/layout/list1"/>
    <dgm:cxn modelId="{D173E5E6-393E-4567-B3CF-2165357D0CF5}" type="presParOf" srcId="{FC016DBA-3BC5-498E-AAF2-D74F126CE14E}" destId="{2E2E5678-05C7-4F6A-9702-1F0783163093}" srcOrd="4" destOrd="0" presId="urn:microsoft.com/office/officeart/2005/8/layout/list1"/>
    <dgm:cxn modelId="{801BCB6B-2D4C-43BE-91B6-E76E4F6D8847}" type="presParOf" srcId="{2E2E5678-05C7-4F6A-9702-1F0783163093}" destId="{2E8F553E-487C-4111-B986-F33774C3C9A5}" srcOrd="0" destOrd="0" presId="urn:microsoft.com/office/officeart/2005/8/layout/list1"/>
    <dgm:cxn modelId="{17665F7E-D3EA-49CA-A027-B4D02E2DFBEA}" type="presParOf" srcId="{2E2E5678-05C7-4F6A-9702-1F0783163093}" destId="{F1B53E75-329E-4893-B23F-7D5A3D93AFB5}" srcOrd="1" destOrd="0" presId="urn:microsoft.com/office/officeart/2005/8/layout/list1"/>
    <dgm:cxn modelId="{7760D2B9-1650-40F1-935B-D4F36FCD3197}" type="presParOf" srcId="{FC016DBA-3BC5-498E-AAF2-D74F126CE14E}" destId="{5588BDE1-39A3-4AB1-8A03-BEE37A8558A4}" srcOrd="5" destOrd="0" presId="urn:microsoft.com/office/officeart/2005/8/layout/list1"/>
    <dgm:cxn modelId="{DBF2BDBA-A683-4A73-AE40-65C328710904}" type="presParOf" srcId="{FC016DBA-3BC5-498E-AAF2-D74F126CE14E}" destId="{6024DDEE-E662-4913-A616-E57E72C5D024}" srcOrd="6" destOrd="0" presId="urn:microsoft.com/office/officeart/2005/8/layout/list1"/>
    <dgm:cxn modelId="{4471C0D8-98BE-4D5F-87FF-C35CE2E94911}" type="presParOf" srcId="{FC016DBA-3BC5-498E-AAF2-D74F126CE14E}" destId="{CEB8DA72-4036-406D-B33A-499C625E92B3}" srcOrd="7" destOrd="0" presId="urn:microsoft.com/office/officeart/2005/8/layout/list1"/>
    <dgm:cxn modelId="{A9D09A0C-727F-4A14-9C93-667702A6F4BB}" type="presParOf" srcId="{FC016DBA-3BC5-498E-AAF2-D74F126CE14E}" destId="{9AE9893C-67A3-4B82-997D-7E650FB6BCBA}" srcOrd="8" destOrd="0" presId="urn:microsoft.com/office/officeart/2005/8/layout/list1"/>
    <dgm:cxn modelId="{4C897AF6-CD1B-4D3E-98F6-EFFEB90F399F}" type="presParOf" srcId="{9AE9893C-67A3-4B82-997D-7E650FB6BCBA}" destId="{CA40A7C8-1F93-4BE5-BCBE-7C3D12C8FBA1}" srcOrd="0" destOrd="0" presId="urn:microsoft.com/office/officeart/2005/8/layout/list1"/>
    <dgm:cxn modelId="{3BD24744-E1FF-4CC5-96CC-7EA81CA9DD06}" type="presParOf" srcId="{9AE9893C-67A3-4B82-997D-7E650FB6BCBA}" destId="{F7B313E1-F36D-432C-9444-28BC754CE300}" srcOrd="1" destOrd="0" presId="urn:microsoft.com/office/officeart/2005/8/layout/list1"/>
    <dgm:cxn modelId="{C8245691-BA26-42D6-97C6-7C6BFE85F8EF}" type="presParOf" srcId="{FC016DBA-3BC5-498E-AAF2-D74F126CE14E}" destId="{EA6DEDEC-4F52-4F1A-8B06-C7BC45F95955}" srcOrd="9" destOrd="0" presId="urn:microsoft.com/office/officeart/2005/8/layout/list1"/>
    <dgm:cxn modelId="{B36CF9C1-E665-4782-B7D3-172D01E7F2EB}" type="presParOf" srcId="{FC016DBA-3BC5-498E-AAF2-D74F126CE14E}" destId="{D79D1CA7-2F10-428E-BA9B-AAC9B801C5DB}" srcOrd="10" destOrd="0" presId="urn:microsoft.com/office/officeart/2005/8/layout/list1"/>
    <dgm:cxn modelId="{8126D09A-5DB6-4D71-836F-3A2C820929D9}" type="presParOf" srcId="{FC016DBA-3BC5-498E-AAF2-D74F126CE14E}" destId="{AE4D5FA0-2A20-4A67-8DD8-E15055839CAF}" srcOrd="11" destOrd="0" presId="urn:microsoft.com/office/officeart/2005/8/layout/list1"/>
    <dgm:cxn modelId="{2C93C700-F264-4A05-A27C-8AE40C3BF878}" type="presParOf" srcId="{FC016DBA-3BC5-498E-AAF2-D74F126CE14E}" destId="{0CB43DC0-30D1-459B-B0F8-308ADAFCD986}" srcOrd="12" destOrd="0" presId="urn:microsoft.com/office/officeart/2005/8/layout/list1"/>
    <dgm:cxn modelId="{25B645B2-5DD7-48E7-88F5-A433B9C656C5}" type="presParOf" srcId="{0CB43DC0-30D1-459B-B0F8-308ADAFCD986}" destId="{DB0A2CBC-EF4E-44CC-A5E0-9BE1F9545FBD}" srcOrd="0" destOrd="0" presId="urn:microsoft.com/office/officeart/2005/8/layout/list1"/>
    <dgm:cxn modelId="{CF1CBCEB-19D1-48B5-A5A6-9B23AC6B030E}" type="presParOf" srcId="{0CB43DC0-30D1-459B-B0F8-308ADAFCD986}" destId="{BCB1738B-01E2-43E7-BDAC-756D7368605B}" srcOrd="1" destOrd="0" presId="urn:microsoft.com/office/officeart/2005/8/layout/list1"/>
    <dgm:cxn modelId="{B73BF67B-BE55-43FB-854D-E3FF335EC36D}" type="presParOf" srcId="{FC016DBA-3BC5-498E-AAF2-D74F126CE14E}" destId="{955037F4-08F3-4BB4-9FDB-1457DB25FFF9}" srcOrd="13" destOrd="0" presId="urn:microsoft.com/office/officeart/2005/8/layout/list1"/>
    <dgm:cxn modelId="{4CBC5458-2372-4E27-9809-56719A2E545B}" type="presParOf" srcId="{FC016DBA-3BC5-498E-AAF2-D74F126CE14E}" destId="{15D3338C-5140-49CC-9D10-1A6C00F1E843}" srcOrd="14" destOrd="0" presId="urn:microsoft.com/office/officeart/2005/8/layout/list1"/>
    <dgm:cxn modelId="{C1805780-BE42-46FB-85D2-B52CD706533B}" type="presParOf" srcId="{FC016DBA-3BC5-498E-AAF2-D74F126CE14E}" destId="{C6EC797A-0AE7-473A-B0C7-918D6DEBD718}" srcOrd="15" destOrd="0" presId="urn:microsoft.com/office/officeart/2005/8/layout/list1"/>
    <dgm:cxn modelId="{096D3382-7A04-4125-B7B6-99482502080B}" type="presParOf" srcId="{FC016DBA-3BC5-498E-AAF2-D74F126CE14E}" destId="{203167C7-DEF1-4AEC-BFF9-40FB9F5DE1D1}" srcOrd="16" destOrd="0" presId="urn:microsoft.com/office/officeart/2005/8/layout/list1"/>
    <dgm:cxn modelId="{8D9CC2B1-F037-4063-8A73-B35677B8541B}" type="presParOf" srcId="{203167C7-DEF1-4AEC-BFF9-40FB9F5DE1D1}" destId="{B46073D2-4416-45D4-820B-1F6EA5FD2B29}" srcOrd="0" destOrd="0" presId="urn:microsoft.com/office/officeart/2005/8/layout/list1"/>
    <dgm:cxn modelId="{8CB711CA-F2F7-4FC3-9C6E-A513A47ACB5A}" type="presParOf" srcId="{203167C7-DEF1-4AEC-BFF9-40FB9F5DE1D1}" destId="{083C10CA-EAF7-411F-A11E-E7C3ADE8A499}" srcOrd="1" destOrd="0" presId="urn:microsoft.com/office/officeart/2005/8/layout/list1"/>
    <dgm:cxn modelId="{BDB739FD-7349-47B7-A9D8-7C229D0D7A53}" type="presParOf" srcId="{FC016DBA-3BC5-498E-AAF2-D74F126CE14E}" destId="{DCFDFC5B-A2E0-4BD4-950F-F602A20B57DF}" srcOrd="17" destOrd="0" presId="urn:microsoft.com/office/officeart/2005/8/layout/list1"/>
    <dgm:cxn modelId="{820AC4B7-B79D-4E50-819F-41DEFBF5BC6C}" type="presParOf" srcId="{FC016DBA-3BC5-498E-AAF2-D74F126CE14E}" destId="{BE9DA93A-6EF8-4F5F-8631-C064679C97DE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F8A2B4C-D85E-423F-BC8A-EDA302CAB679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D732D59C-23FC-4189-9119-97920610B117}" type="pres">
      <dgm:prSet presAssocID="{5F8A2B4C-D85E-423F-BC8A-EDA302CAB67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</dgm:ptLst>
  <dgm:cxnLst>
    <dgm:cxn modelId="{62BECE96-C7B4-4AB2-A73F-CCE87D87ADF2}" type="presOf" srcId="{5F8A2B4C-D85E-423F-BC8A-EDA302CAB679}" destId="{D732D59C-23FC-4189-9119-97920610B117}" srcOrd="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F8A2B4C-D85E-423F-BC8A-EDA302CAB679}" type="doc">
      <dgm:prSet loTypeId="urn:microsoft.com/office/officeart/2005/8/layout/default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D732D59C-23FC-4189-9119-97920610B117}" type="pres">
      <dgm:prSet presAssocID="{5F8A2B4C-D85E-423F-BC8A-EDA302CAB67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</dgm:ptLst>
  <dgm:cxnLst>
    <dgm:cxn modelId="{EEFB7EC2-D86F-4297-936D-DC5E2A0DEF69}" type="presOf" srcId="{5F8A2B4C-D85E-423F-BC8A-EDA302CAB679}" destId="{D732D59C-23FC-4189-9119-97920610B117}" srcOrd="0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9E848EE-BF12-4565-BE5A-2FB00E1EC9EA}" type="doc">
      <dgm:prSet loTypeId="urn:microsoft.com/office/officeart/2005/8/layout/vList4#3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s-EC"/>
        </a:p>
      </dgm:t>
    </dgm:pt>
    <dgm:pt modelId="{40830ADA-4210-418A-8105-E24EC3AE9337}">
      <dgm:prSet phldrT="[Texto]"/>
      <dgm:spPr>
        <a:solidFill>
          <a:schemeClr val="accent1"/>
        </a:solidFill>
      </dgm:spPr>
      <dgm:t>
        <a:bodyPr/>
        <a:lstStyle/>
        <a:p>
          <a:r>
            <a:rPr lang="es-EC" dirty="0" smtClean="0"/>
            <a:t>Patrocinador Ejecutivo</a:t>
          </a:r>
          <a:endParaRPr lang="es-EC" dirty="0"/>
        </a:p>
      </dgm:t>
    </dgm:pt>
    <dgm:pt modelId="{89BA3BF1-E859-4B31-A364-812476E50665}" type="parTrans" cxnId="{A1E6DA22-45C5-48FC-B874-BD829F1B8AB3}">
      <dgm:prSet/>
      <dgm:spPr/>
      <dgm:t>
        <a:bodyPr/>
        <a:lstStyle/>
        <a:p>
          <a:endParaRPr lang="es-EC"/>
        </a:p>
      </dgm:t>
    </dgm:pt>
    <dgm:pt modelId="{9F3528BB-37B5-4AB7-99D9-665E29F6DBD7}" type="sibTrans" cxnId="{A1E6DA22-45C5-48FC-B874-BD829F1B8AB3}">
      <dgm:prSet/>
      <dgm:spPr/>
      <dgm:t>
        <a:bodyPr/>
        <a:lstStyle/>
        <a:p>
          <a:endParaRPr lang="es-EC"/>
        </a:p>
      </dgm:t>
    </dgm:pt>
    <dgm:pt modelId="{B89DC904-2EE1-4BB5-98AF-1FCB47FA5428}">
      <dgm:prSet phldrT="[Texto]"/>
      <dgm:spPr>
        <a:solidFill>
          <a:schemeClr val="accent1"/>
        </a:solidFill>
      </dgm:spPr>
      <dgm:t>
        <a:bodyPr/>
        <a:lstStyle/>
        <a:p>
          <a:r>
            <a:rPr lang="es-EC" dirty="0" smtClean="0"/>
            <a:t>Equipo Metodológico GPR </a:t>
          </a:r>
          <a:endParaRPr lang="es-EC" dirty="0"/>
        </a:p>
      </dgm:t>
    </dgm:pt>
    <dgm:pt modelId="{E96C645D-71E2-46A2-8CAE-853F6422A80A}" type="parTrans" cxnId="{A0EEA266-2C22-4486-82E6-4FCA5A235949}">
      <dgm:prSet/>
      <dgm:spPr/>
      <dgm:t>
        <a:bodyPr/>
        <a:lstStyle/>
        <a:p>
          <a:endParaRPr lang="es-EC"/>
        </a:p>
      </dgm:t>
    </dgm:pt>
    <dgm:pt modelId="{09AA0641-6975-4A73-B011-6CFE35CADE50}" type="sibTrans" cxnId="{A0EEA266-2C22-4486-82E6-4FCA5A235949}">
      <dgm:prSet/>
      <dgm:spPr/>
      <dgm:t>
        <a:bodyPr/>
        <a:lstStyle/>
        <a:p>
          <a:endParaRPr lang="es-EC"/>
        </a:p>
      </dgm:t>
    </dgm:pt>
    <dgm:pt modelId="{65CEF843-02B5-4D2B-8086-FE67F3CB5023}">
      <dgm:prSet phldrT="[Texto]"/>
      <dgm:spPr>
        <a:solidFill>
          <a:schemeClr val="accent1"/>
        </a:solidFill>
      </dgm:spPr>
      <dgm:t>
        <a:bodyPr/>
        <a:lstStyle/>
        <a:p>
          <a:r>
            <a:rPr lang="es-EC" dirty="0" smtClean="0"/>
            <a:t>Directores de la Unidad Operativa</a:t>
          </a:r>
          <a:endParaRPr lang="es-EC" dirty="0"/>
        </a:p>
      </dgm:t>
    </dgm:pt>
    <dgm:pt modelId="{E294534C-C161-4D4A-A67B-2163BAB63937}" type="parTrans" cxnId="{E4BDB720-F85E-4C98-9EDC-0242BA8491C7}">
      <dgm:prSet/>
      <dgm:spPr/>
      <dgm:t>
        <a:bodyPr/>
        <a:lstStyle/>
        <a:p>
          <a:endParaRPr lang="es-EC"/>
        </a:p>
      </dgm:t>
    </dgm:pt>
    <dgm:pt modelId="{5184A19A-A56A-4B37-BB63-7000D730B33F}" type="sibTrans" cxnId="{E4BDB720-F85E-4C98-9EDC-0242BA8491C7}">
      <dgm:prSet/>
      <dgm:spPr/>
      <dgm:t>
        <a:bodyPr/>
        <a:lstStyle/>
        <a:p>
          <a:endParaRPr lang="es-EC"/>
        </a:p>
      </dgm:t>
    </dgm:pt>
    <dgm:pt modelId="{2BFE90C7-335D-4340-B23F-027AD8F90E0F}">
      <dgm:prSet phldrT="[Texto]"/>
      <dgm:spPr>
        <a:solidFill>
          <a:schemeClr val="accent1"/>
        </a:solidFill>
      </dgm:spPr>
      <dgm:t>
        <a:bodyPr/>
        <a:lstStyle/>
        <a:p>
          <a:r>
            <a:rPr lang="es-EC" dirty="0" smtClean="0"/>
            <a:t>Líderes de Proyectos y Equipos de Trabajo </a:t>
          </a:r>
          <a:endParaRPr lang="es-EC" dirty="0"/>
        </a:p>
      </dgm:t>
    </dgm:pt>
    <dgm:pt modelId="{E5AF5B08-294F-4185-A12B-F950C0264EC9}" type="parTrans" cxnId="{284351C9-90A2-46FD-BCCB-C137CB33BE07}">
      <dgm:prSet/>
      <dgm:spPr/>
      <dgm:t>
        <a:bodyPr/>
        <a:lstStyle/>
        <a:p>
          <a:endParaRPr lang="es-EC"/>
        </a:p>
      </dgm:t>
    </dgm:pt>
    <dgm:pt modelId="{2A6E1AC4-73AD-4D4C-8562-D4A5F81149AC}" type="sibTrans" cxnId="{284351C9-90A2-46FD-BCCB-C137CB33BE07}">
      <dgm:prSet/>
      <dgm:spPr/>
      <dgm:t>
        <a:bodyPr/>
        <a:lstStyle/>
        <a:p>
          <a:endParaRPr lang="es-EC"/>
        </a:p>
      </dgm:t>
    </dgm:pt>
    <dgm:pt modelId="{E99C4A34-E1B5-452E-8001-E76A30240730}" type="pres">
      <dgm:prSet presAssocID="{29E848EE-BF12-4565-BE5A-2FB00E1EC9EA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FAFBC5EF-B684-4C64-B0FA-8F49C7015C32}" type="pres">
      <dgm:prSet presAssocID="{40830ADA-4210-418A-8105-E24EC3AE9337}" presName="comp" presStyleCnt="0"/>
      <dgm:spPr/>
    </dgm:pt>
    <dgm:pt modelId="{69451197-8F0C-46C7-BB65-BC665DC08232}" type="pres">
      <dgm:prSet presAssocID="{40830ADA-4210-418A-8105-E24EC3AE9337}" presName="box" presStyleLbl="node1" presStyleIdx="0" presStyleCnt="4"/>
      <dgm:spPr/>
      <dgm:t>
        <a:bodyPr/>
        <a:lstStyle/>
        <a:p>
          <a:endParaRPr lang="es-EC"/>
        </a:p>
      </dgm:t>
    </dgm:pt>
    <dgm:pt modelId="{A30CAC11-A590-45C0-A13B-ECE96211719A}" type="pres">
      <dgm:prSet presAssocID="{40830ADA-4210-418A-8105-E24EC3AE9337}" presName="img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476FE260-2839-4804-98F5-87305C658752}" type="pres">
      <dgm:prSet presAssocID="{40830ADA-4210-418A-8105-E24EC3AE9337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7E2C696-D0E7-4DF8-85C1-798C49D57935}" type="pres">
      <dgm:prSet presAssocID="{9F3528BB-37B5-4AB7-99D9-665E29F6DBD7}" presName="spacer" presStyleCnt="0"/>
      <dgm:spPr/>
    </dgm:pt>
    <dgm:pt modelId="{793B37E0-A460-4A0E-B82F-FA95EA974500}" type="pres">
      <dgm:prSet presAssocID="{B89DC904-2EE1-4BB5-98AF-1FCB47FA5428}" presName="comp" presStyleCnt="0"/>
      <dgm:spPr/>
    </dgm:pt>
    <dgm:pt modelId="{46CCC83C-0AB5-45F1-A2C0-184DFF9C0CBB}" type="pres">
      <dgm:prSet presAssocID="{B89DC904-2EE1-4BB5-98AF-1FCB47FA5428}" presName="box" presStyleLbl="node1" presStyleIdx="1" presStyleCnt="4"/>
      <dgm:spPr/>
      <dgm:t>
        <a:bodyPr/>
        <a:lstStyle/>
        <a:p>
          <a:endParaRPr lang="es-EC"/>
        </a:p>
      </dgm:t>
    </dgm:pt>
    <dgm:pt modelId="{62311B50-BE40-4239-B461-6DD3144B9EC6}" type="pres">
      <dgm:prSet presAssocID="{B89DC904-2EE1-4BB5-98AF-1FCB47FA5428}" presName="img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AF517EFF-A8FB-4C9B-BBDD-FB762A00B091}" type="pres">
      <dgm:prSet presAssocID="{B89DC904-2EE1-4BB5-98AF-1FCB47FA5428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EC05888-AA18-41EA-822D-684B2216C767}" type="pres">
      <dgm:prSet presAssocID="{09AA0641-6975-4A73-B011-6CFE35CADE50}" presName="spacer" presStyleCnt="0"/>
      <dgm:spPr/>
    </dgm:pt>
    <dgm:pt modelId="{515E8205-E0ED-461C-8990-B7841173820D}" type="pres">
      <dgm:prSet presAssocID="{65CEF843-02B5-4D2B-8086-FE67F3CB5023}" presName="comp" presStyleCnt="0"/>
      <dgm:spPr/>
    </dgm:pt>
    <dgm:pt modelId="{6E6A4812-7383-485E-9DEA-84C648BF603A}" type="pres">
      <dgm:prSet presAssocID="{65CEF843-02B5-4D2B-8086-FE67F3CB5023}" presName="box" presStyleLbl="node1" presStyleIdx="2" presStyleCnt="4"/>
      <dgm:spPr/>
      <dgm:t>
        <a:bodyPr/>
        <a:lstStyle/>
        <a:p>
          <a:endParaRPr lang="es-EC"/>
        </a:p>
      </dgm:t>
    </dgm:pt>
    <dgm:pt modelId="{ACC86321-A1DC-4E2F-A13E-4FE9EB10635C}" type="pres">
      <dgm:prSet presAssocID="{65CEF843-02B5-4D2B-8086-FE67F3CB5023}" presName="img" presStyleLbl="f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ABBA1C6D-01DD-4F2C-BFB8-65B35B06CE17}" type="pres">
      <dgm:prSet presAssocID="{65CEF843-02B5-4D2B-8086-FE67F3CB5023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5DAE035-9BEC-46A3-8047-F347A9DA2D18}" type="pres">
      <dgm:prSet presAssocID="{5184A19A-A56A-4B37-BB63-7000D730B33F}" presName="spacer" presStyleCnt="0"/>
      <dgm:spPr/>
    </dgm:pt>
    <dgm:pt modelId="{D93F8D13-6578-4445-B939-E9A269B792CE}" type="pres">
      <dgm:prSet presAssocID="{2BFE90C7-335D-4340-B23F-027AD8F90E0F}" presName="comp" presStyleCnt="0"/>
      <dgm:spPr/>
    </dgm:pt>
    <dgm:pt modelId="{E2164CA2-6D1E-4A0D-BBE7-9FF1C62780BA}" type="pres">
      <dgm:prSet presAssocID="{2BFE90C7-335D-4340-B23F-027AD8F90E0F}" presName="box" presStyleLbl="node1" presStyleIdx="3" presStyleCnt="4"/>
      <dgm:spPr/>
      <dgm:t>
        <a:bodyPr/>
        <a:lstStyle/>
        <a:p>
          <a:endParaRPr lang="es-EC"/>
        </a:p>
      </dgm:t>
    </dgm:pt>
    <dgm:pt modelId="{2C94CE83-9C81-4C67-86A5-D198A792E0F8}" type="pres">
      <dgm:prSet presAssocID="{2BFE90C7-335D-4340-B23F-027AD8F90E0F}" presName="img" presStyleLbl="fgImgPlac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3EAC9394-03AC-44E4-85A5-057540AABC91}" type="pres">
      <dgm:prSet presAssocID="{2BFE90C7-335D-4340-B23F-027AD8F90E0F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6B64277C-D52D-4C2B-B39D-F1CBE16769D3}" type="presOf" srcId="{40830ADA-4210-418A-8105-E24EC3AE9337}" destId="{476FE260-2839-4804-98F5-87305C658752}" srcOrd="1" destOrd="0" presId="urn:microsoft.com/office/officeart/2005/8/layout/vList4#3"/>
    <dgm:cxn modelId="{1DC49FA7-3300-44B0-A577-BB84559944FF}" type="presOf" srcId="{40830ADA-4210-418A-8105-E24EC3AE9337}" destId="{69451197-8F0C-46C7-BB65-BC665DC08232}" srcOrd="0" destOrd="0" presId="urn:microsoft.com/office/officeart/2005/8/layout/vList4#3"/>
    <dgm:cxn modelId="{56B5D939-011C-4752-A251-2782DE657B9E}" type="presOf" srcId="{2BFE90C7-335D-4340-B23F-027AD8F90E0F}" destId="{E2164CA2-6D1E-4A0D-BBE7-9FF1C62780BA}" srcOrd="0" destOrd="0" presId="urn:microsoft.com/office/officeart/2005/8/layout/vList4#3"/>
    <dgm:cxn modelId="{E4BDB720-F85E-4C98-9EDC-0242BA8491C7}" srcId="{29E848EE-BF12-4565-BE5A-2FB00E1EC9EA}" destId="{65CEF843-02B5-4D2B-8086-FE67F3CB5023}" srcOrd="2" destOrd="0" parTransId="{E294534C-C161-4D4A-A67B-2163BAB63937}" sibTransId="{5184A19A-A56A-4B37-BB63-7000D730B33F}"/>
    <dgm:cxn modelId="{FA7F75BD-8DDE-4425-8EA2-EB14D0FCEC1B}" type="presOf" srcId="{2BFE90C7-335D-4340-B23F-027AD8F90E0F}" destId="{3EAC9394-03AC-44E4-85A5-057540AABC91}" srcOrd="1" destOrd="0" presId="urn:microsoft.com/office/officeart/2005/8/layout/vList4#3"/>
    <dgm:cxn modelId="{A2381119-84EA-4B9F-8BD3-2D5F191BCC6E}" type="presOf" srcId="{65CEF843-02B5-4D2B-8086-FE67F3CB5023}" destId="{6E6A4812-7383-485E-9DEA-84C648BF603A}" srcOrd="0" destOrd="0" presId="urn:microsoft.com/office/officeart/2005/8/layout/vList4#3"/>
    <dgm:cxn modelId="{ED3248E6-A0FD-4B33-AF53-204E19CFA12C}" type="presOf" srcId="{B89DC904-2EE1-4BB5-98AF-1FCB47FA5428}" destId="{46CCC83C-0AB5-45F1-A2C0-184DFF9C0CBB}" srcOrd="0" destOrd="0" presId="urn:microsoft.com/office/officeart/2005/8/layout/vList4#3"/>
    <dgm:cxn modelId="{02B03ADF-0189-43C1-BF2B-68CE801FD264}" type="presOf" srcId="{29E848EE-BF12-4565-BE5A-2FB00E1EC9EA}" destId="{E99C4A34-E1B5-452E-8001-E76A30240730}" srcOrd="0" destOrd="0" presId="urn:microsoft.com/office/officeart/2005/8/layout/vList4#3"/>
    <dgm:cxn modelId="{2A2A9729-E33A-43EA-AAAC-3055D1C42D37}" type="presOf" srcId="{B89DC904-2EE1-4BB5-98AF-1FCB47FA5428}" destId="{AF517EFF-A8FB-4C9B-BBDD-FB762A00B091}" srcOrd="1" destOrd="0" presId="urn:microsoft.com/office/officeart/2005/8/layout/vList4#3"/>
    <dgm:cxn modelId="{284351C9-90A2-46FD-BCCB-C137CB33BE07}" srcId="{29E848EE-BF12-4565-BE5A-2FB00E1EC9EA}" destId="{2BFE90C7-335D-4340-B23F-027AD8F90E0F}" srcOrd="3" destOrd="0" parTransId="{E5AF5B08-294F-4185-A12B-F950C0264EC9}" sibTransId="{2A6E1AC4-73AD-4D4C-8562-D4A5F81149AC}"/>
    <dgm:cxn modelId="{A1E6DA22-45C5-48FC-B874-BD829F1B8AB3}" srcId="{29E848EE-BF12-4565-BE5A-2FB00E1EC9EA}" destId="{40830ADA-4210-418A-8105-E24EC3AE9337}" srcOrd="0" destOrd="0" parTransId="{89BA3BF1-E859-4B31-A364-812476E50665}" sibTransId="{9F3528BB-37B5-4AB7-99D9-665E29F6DBD7}"/>
    <dgm:cxn modelId="{A0EEA266-2C22-4486-82E6-4FCA5A235949}" srcId="{29E848EE-BF12-4565-BE5A-2FB00E1EC9EA}" destId="{B89DC904-2EE1-4BB5-98AF-1FCB47FA5428}" srcOrd="1" destOrd="0" parTransId="{E96C645D-71E2-46A2-8CAE-853F6422A80A}" sibTransId="{09AA0641-6975-4A73-B011-6CFE35CADE50}"/>
    <dgm:cxn modelId="{0A12C5D0-56EC-4E68-83E1-4DD5AB8885C9}" type="presOf" srcId="{65CEF843-02B5-4D2B-8086-FE67F3CB5023}" destId="{ABBA1C6D-01DD-4F2C-BFB8-65B35B06CE17}" srcOrd="1" destOrd="0" presId="urn:microsoft.com/office/officeart/2005/8/layout/vList4#3"/>
    <dgm:cxn modelId="{F80609F8-0EC9-4965-9CEB-FFC23D32C7DA}" type="presParOf" srcId="{E99C4A34-E1B5-452E-8001-E76A30240730}" destId="{FAFBC5EF-B684-4C64-B0FA-8F49C7015C32}" srcOrd="0" destOrd="0" presId="urn:microsoft.com/office/officeart/2005/8/layout/vList4#3"/>
    <dgm:cxn modelId="{20743CEE-4691-4DE1-824B-DBF7CD2AC7A4}" type="presParOf" srcId="{FAFBC5EF-B684-4C64-B0FA-8F49C7015C32}" destId="{69451197-8F0C-46C7-BB65-BC665DC08232}" srcOrd="0" destOrd="0" presId="urn:microsoft.com/office/officeart/2005/8/layout/vList4#3"/>
    <dgm:cxn modelId="{B70A09C9-1CD4-4591-B828-82AD4CEA3A75}" type="presParOf" srcId="{FAFBC5EF-B684-4C64-B0FA-8F49C7015C32}" destId="{A30CAC11-A590-45C0-A13B-ECE96211719A}" srcOrd="1" destOrd="0" presId="urn:microsoft.com/office/officeart/2005/8/layout/vList4#3"/>
    <dgm:cxn modelId="{2BB3FB68-9F1A-4653-85B1-64EB1A4FFFD0}" type="presParOf" srcId="{FAFBC5EF-B684-4C64-B0FA-8F49C7015C32}" destId="{476FE260-2839-4804-98F5-87305C658752}" srcOrd="2" destOrd="0" presId="urn:microsoft.com/office/officeart/2005/8/layout/vList4#3"/>
    <dgm:cxn modelId="{952F1BBD-5A72-4D22-B014-76AB9E0F1869}" type="presParOf" srcId="{E99C4A34-E1B5-452E-8001-E76A30240730}" destId="{27E2C696-D0E7-4DF8-85C1-798C49D57935}" srcOrd="1" destOrd="0" presId="urn:microsoft.com/office/officeart/2005/8/layout/vList4#3"/>
    <dgm:cxn modelId="{9D4217D2-C0A6-4798-B90C-9B5FC44BA3D0}" type="presParOf" srcId="{E99C4A34-E1B5-452E-8001-E76A30240730}" destId="{793B37E0-A460-4A0E-B82F-FA95EA974500}" srcOrd="2" destOrd="0" presId="urn:microsoft.com/office/officeart/2005/8/layout/vList4#3"/>
    <dgm:cxn modelId="{3F8C4720-12C9-4CFE-8595-4465B1B08DC7}" type="presParOf" srcId="{793B37E0-A460-4A0E-B82F-FA95EA974500}" destId="{46CCC83C-0AB5-45F1-A2C0-184DFF9C0CBB}" srcOrd="0" destOrd="0" presId="urn:microsoft.com/office/officeart/2005/8/layout/vList4#3"/>
    <dgm:cxn modelId="{0E37B49F-19C8-4439-ABE2-DE046B368A15}" type="presParOf" srcId="{793B37E0-A460-4A0E-B82F-FA95EA974500}" destId="{62311B50-BE40-4239-B461-6DD3144B9EC6}" srcOrd="1" destOrd="0" presId="urn:microsoft.com/office/officeart/2005/8/layout/vList4#3"/>
    <dgm:cxn modelId="{FDCF9269-B94A-4995-8F88-AD9484E2A1F5}" type="presParOf" srcId="{793B37E0-A460-4A0E-B82F-FA95EA974500}" destId="{AF517EFF-A8FB-4C9B-BBDD-FB762A00B091}" srcOrd="2" destOrd="0" presId="urn:microsoft.com/office/officeart/2005/8/layout/vList4#3"/>
    <dgm:cxn modelId="{A0452B68-21E9-44C3-8797-C7D17E0271CC}" type="presParOf" srcId="{E99C4A34-E1B5-452E-8001-E76A30240730}" destId="{4EC05888-AA18-41EA-822D-684B2216C767}" srcOrd="3" destOrd="0" presId="urn:microsoft.com/office/officeart/2005/8/layout/vList4#3"/>
    <dgm:cxn modelId="{7F8B1E1F-55E3-48F0-A9CF-CF9BCD5DD00F}" type="presParOf" srcId="{E99C4A34-E1B5-452E-8001-E76A30240730}" destId="{515E8205-E0ED-461C-8990-B7841173820D}" srcOrd="4" destOrd="0" presId="urn:microsoft.com/office/officeart/2005/8/layout/vList4#3"/>
    <dgm:cxn modelId="{0D03FEAE-DB1B-4DA2-81BF-B64A9986755A}" type="presParOf" srcId="{515E8205-E0ED-461C-8990-B7841173820D}" destId="{6E6A4812-7383-485E-9DEA-84C648BF603A}" srcOrd="0" destOrd="0" presId="urn:microsoft.com/office/officeart/2005/8/layout/vList4#3"/>
    <dgm:cxn modelId="{3F7C1AE0-1F93-41DC-B5FB-F76C944F4F21}" type="presParOf" srcId="{515E8205-E0ED-461C-8990-B7841173820D}" destId="{ACC86321-A1DC-4E2F-A13E-4FE9EB10635C}" srcOrd="1" destOrd="0" presId="urn:microsoft.com/office/officeart/2005/8/layout/vList4#3"/>
    <dgm:cxn modelId="{0A0704FC-0904-4780-80DF-6D69F190CF62}" type="presParOf" srcId="{515E8205-E0ED-461C-8990-B7841173820D}" destId="{ABBA1C6D-01DD-4F2C-BFB8-65B35B06CE17}" srcOrd="2" destOrd="0" presId="urn:microsoft.com/office/officeart/2005/8/layout/vList4#3"/>
    <dgm:cxn modelId="{7ECCABEA-0406-415F-A691-079246706A0F}" type="presParOf" srcId="{E99C4A34-E1B5-452E-8001-E76A30240730}" destId="{C5DAE035-9BEC-46A3-8047-F347A9DA2D18}" srcOrd="5" destOrd="0" presId="urn:microsoft.com/office/officeart/2005/8/layout/vList4#3"/>
    <dgm:cxn modelId="{46888A4A-BC7F-498F-B469-55A14A72D357}" type="presParOf" srcId="{E99C4A34-E1B5-452E-8001-E76A30240730}" destId="{D93F8D13-6578-4445-B939-E9A269B792CE}" srcOrd="6" destOrd="0" presId="urn:microsoft.com/office/officeart/2005/8/layout/vList4#3"/>
    <dgm:cxn modelId="{663E5F87-9FB9-4D58-8E97-B9220B44CAC2}" type="presParOf" srcId="{D93F8D13-6578-4445-B939-E9A269B792CE}" destId="{E2164CA2-6D1E-4A0D-BBE7-9FF1C62780BA}" srcOrd="0" destOrd="0" presId="urn:microsoft.com/office/officeart/2005/8/layout/vList4#3"/>
    <dgm:cxn modelId="{7A60DA1E-72E5-454F-8C65-121004D6BDB7}" type="presParOf" srcId="{D93F8D13-6578-4445-B939-E9A269B792CE}" destId="{2C94CE83-9C81-4C67-86A5-D198A792E0F8}" srcOrd="1" destOrd="0" presId="urn:microsoft.com/office/officeart/2005/8/layout/vList4#3"/>
    <dgm:cxn modelId="{E5516E84-1A65-41A0-804B-2B0EE2C93BC0}" type="presParOf" srcId="{D93F8D13-6578-4445-B939-E9A269B792CE}" destId="{3EAC9394-03AC-44E4-85A5-057540AABC91}" srcOrd="2" destOrd="0" presId="urn:microsoft.com/office/officeart/2005/8/layout/vList4#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F8A2B4C-D85E-423F-BC8A-EDA302CAB679}" type="doc">
      <dgm:prSet loTypeId="urn:microsoft.com/office/officeart/2005/8/layout/default#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D732D59C-23FC-4189-9119-97920610B117}" type="pres">
      <dgm:prSet presAssocID="{5F8A2B4C-D85E-423F-BC8A-EDA302CAB67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</dgm:ptLst>
  <dgm:cxnLst>
    <dgm:cxn modelId="{5B03874A-587E-4B1F-BE08-39822340CBFD}" type="presOf" srcId="{5F8A2B4C-D85E-423F-BC8A-EDA302CAB679}" destId="{D732D59C-23FC-4189-9119-97920610B117}" srcOrd="0" destOrd="0" presId="urn:microsoft.com/office/officeart/2005/8/layout/default#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F8A2B4C-D85E-423F-BC8A-EDA302CAB679}" type="doc">
      <dgm:prSet loTypeId="urn:microsoft.com/office/officeart/2005/8/layout/default#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D732D59C-23FC-4189-9119-97920610B117}" type="pres">
      <dgm:prSet presAssocID="{5F8A2B4C-D85E-423F-BC8A-EDA302CAB67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</dgm:ptLst>
  <dgm:cxnLst>
    <dgm:cxn modelId="{34769D60-2B7C-4360-9184-9F0C701AFA98}" type="presOf" srcId="{5F8A2B4C-D85E-423F-BC8A-EDA302CAB679}" destId="{D732D59C-23FC-4189-9119-97920610B117}" srcOrd="0" destOrd="0" presId="urn:microsoft.com/office/officeart/2005/8/layout/default#4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51CE223-D1EF-4467-ADF1-B4B442B7F641}">
      <dsp:nvSpPr>
        <dsp:cNvPr id="0" name=""/>
        <dsp:cNvSpPr/>
      </dsp:nvSpPr>
      <dsp:spPr>
        <a:xfrm>
          <a:off x="0" y="0"/>
          <a:ext cx="8070110" cy="12160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kern="1200" dirty="0" smtClean="0">
              <a:latin typeface="Arial" panose="020B0604020202020204" pitchFamily="34" charset="0"/>
              <a:cs typeface="Arial" panose="020B0604020202020204" pitchFamily="34" charset="0"/>
            </a:rPr>
            <a:t>Para que nuestro presupuesto sea optimizado</a:t>
          </a:r>
          <a:endParaRPr lang="es-EC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35631" y="0"/>
        <a:ext cx="6334478" cy="1216099"/>
      </dsp:txXfrm>
    </dsp:sp>
    <dsp:sp modelId="{7A98D4FF-5455-42E8-BA15-3350F922F5CD}">
      <dsp:nvSpPr>
        <dsp:cNvPr id="0" name=""/>
        <dsp:cNvSpPr/>
      </dsp:nvSpPr>
      <dsp:spPr>
        <a:xfrm>
          <a:off x="121609" y="121609"/>
          <a:ext cx="1614022" cy="97287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BC3914-BBE9-40F9-8096-B317E674A03A}">
      <dsp:nvSpPr>
        <dsp:cNvPr id="0" name=""/>
        <dsp:cNvSpPr/>
      </dsp:nvSpPr>
      <dsp:spPr>
        <a:xfrm>
          <a:off x="0" y="1337708"/>
          <a:ext cx="8070110" cy="12160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kern="1200" dirty="0" smtClean="0">
              <a:latin typeface="Arial" panose="020B0604020202020204" pitchFamily="34" charset="0"/>
              <a:cs typeface="Arial" panose="020B0604020202020204" pitchFamily="34" charset="0"/>
            </a:rPr>
            <a:t>Para aterrizar nuestro plan estratégico a la realidad</a:t>
          </a:r>
          <a:endParaRPr lang="es-EC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35631" y="1337708"/>
        <a:ext cx="6334478" cy="1216099"/>
      </dsp:txXfrm>
    </dsp:sp>
    <dsp:sp modelId="{52BBBF21-535C-48E5-AD43-0DAE1DCB2A5D}">
      <dsp:nvSpPr>
        <dsp:cNvPr id="0" name=""/>
        <dsp:cNvSpPr/>
      </dsp:nvSpPr>
      <dsp:spPr>
        <a:xfrm>
          <a:off x="121609" y="1459318"/>
          <a:ext cx="1614022" cy="97287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A320E3-E946-4FE9-9692-6A01B26B5E15}">
      <dsp:nvSpPr>
        <dsp:cNvPr id="0" name=""/>
        <dsp:cNvSpPr/>
      </dsp:nvSpPr>
      <dsp:spPr>
        <a:xfrm>
          <a:off x="0" y="2675417"/>
          <a:ext cx="8070110" cy="12160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kern="1200" dirty="0" smtClean="0">
              <a:latin typeface="Arial" panose="020B0604020202020204" pitchFamily="34" charset="0"/>
              <a:cs typeface="Arial" panose="020B0604020202020204" pitchFamily="34" charset="0"/>
            </a:rPr>
            <a:t>Para mejorar el manejo de nuestros proyectos</a:t>
          </a:r>
          <a:endParaRPr lang="es-EC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35631" y="2675417"/>
        <a:ext cx="6334478" cy="1216099"/>
      </dsp:txXfrm>
    </dsp:sp>
    <dsp:sp modelId="{EFE0B74E-BCC9-466F-8D0C-495E7152565B}">
      <dsp:nvSpPr>
        <dsp:cNvPr id="0" name=""/>
        <dsp:cNvSpPr/>
      </dsp:nvSpPr>
      <dsp:spPr>
        <a:xfrm>
          <a:off x="121609" y="2797027"/>
          <a:ext cx="1614022" cy="97287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A3A0920-096E-43F8-AF9B-E0F63DD98058}">
      <dsp:nvSpPr>
        <dsp:cNvPr id="0" name=""/>
        <dsp:cNvSpPr/>
      </dsp:nvSpPr>
      <dsp:spPr>
        <a:xfrm>
          <a:off x="2346896" y="0"/>
          <a:ext cx="8607536" cy="6242004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60CC9D-0461-49EA-BE4C-AEC37E384E64}">
      <dsp:nvSpPr>
        <dsp:cNvPr id="0" name=""/>
        <dsp:cNvSpPr/>
      </dsp:nvSpPr>
      <dsp:spPr>
        <a:xfrm>
          <a:off x="5488856" y="1039327"/>
          <a:ext cx="2214962" cy="36015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dirty="0" smtClean="0"/>
            <a:t>7 OBJETIVOS ESTRATEGICOS</a:t>
          </a:r>
          <a:endParaRPr lang="es-EC" sz="1200" b="1" kern="1200" dirty="0"/>
        </a:p>
      </dsp:txBody>
      <dsp:txXfrm>
        <a:off x="5488856" y="1039327"/>
        <a:ext cx="2214962" cy="360154"/>
      </dsp:txXfrm>
    </dsp:sp>
    <dsp:sp modelId="{B6687632-D3E6-4B0D-AA09-E3D9D713BC9F}">
      <dsp:nvSpPr>
        <dsp:cNvPr id="0" name=""/>
        <dsp:cNvSpPr/>
      </dsp:nvSpPr>
      <dsp:spPr>
        <a:xfrm>
          <a:off x="5500460" y="1419971"/>
          <a:ext cx="2214962" cy="36015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dirty="0" smtClean="0"/>
            <a:t>28 ESTRATEGIAS</a:t>
          </a:r>
          <a:endParaRPr lang="es-EC" sz="1200" b="1" kern="1200" dirty="0"/>
        </a:p>
      </dsp:txBody>
      <dsp:txXfrm>
        <a:off x="5500460" y="1419971"/>
        <a:ext cx="2214962" cy="360154"/>
      </dsp:txXfrm>
    </dsp:sp>
    <dsp:sp modelId="{4A73AE5A-4367-4B10-AFE9-E29019D9A55D}">
      <dsp:nvSpPr>
        <dsp:cNvPr id="0" name=""/>
        <dsp:cNvSpPr/>
      </dsp:nvSpPr>
      <dsp:spPr>
        <a:xfrm>
          <a:off x="5523708" y="1803933"/>
          <a:ext cx="2214962" cy="36015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dirty="0" smtClean="0"/>
            <a:t>60 INDICADORES ESTRATEGICOS</a:t>
          </a:r>
          <a:endParaRPr lang="es-EC" sz="1200" b="1" kern="1200" dirty="0"/>
        </a:p>
      </dsp:txBody>
      <dsp:txXfrm>
        <a:off x="5523708" y="1803933"/>
        <a:ext cx="2214962" cy="360154"/>
      </dsp:txXfrm>
    </dsp:sp>
    <dsp:sp modelId="{AA111210-A590-495A-98A3-626AAF05AAF7}">
      <dsp:nvSpPr>
        <dsp:cNvPr id="0" name=""/>
        <dsp:cNvSpPr/>
      </dsp:nvSpPr>
      <dsp:spPr>
        <a:xfrm>
          <a:off x="5523708" y="2168488"/>
          <a:ext cx="2214962" cy="36015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dirty="0" smtClean="0"/>
            <a:t>6 RIESGOS</a:t>
          </a:r>
          <a:endParaRPr lang="es-EC" sz="1200" b="1" kern="1200" dirty="0"/>
        </a:p>
      </dsp:txBody>
      <dsp:txXfrm>
        <a:off x="5523708" y="2168488"/>
        <a:ext cx="2214962" cy="360154"/>
      </dsp:txXfrm>
    </dsp:sp>
    <dsp:sp modelId="{23C8D21A-D3D6-45FF-8724-B9248846830D}">
      <dsp:nvSpPr>
        <dsp:cNvPr id="0" name=""/>
        <dsp:cNvSpPr/>
      </dsp:nvSpPr>
      <dsp:spPr>
        <a:xfrm>
          <a:off x="5351232" y="3342343"/>
          <a:ext cx="2564702" cy="42878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dirty="0" smtClean="0"/>
            <a:t>26 OBJETIVOS OPERATIVOS</a:t>
          </a:r>
          <a:endParaRPr lang="es-EC" sz="1200" b="1" kern="1200" dirty="0"/>
        </a:p>
      </dsp:txBody>
      <dsp:txXfrm>
        <a:off x="5351232" y="3342343"/>
        <a:ext cx="2564702" cy="428784"/>
      </dsp:txXfrm>
    </dsp:sp>
    <dsp:sp modelId="{736AF990-68B8-4B40-BC3D-AEA9C51FE54C}">
      <dsp:nvSpPr>
        <dsp:cNvPr id="0" name=""/>
        <dsp:cNvSpPr/>
      </dsp:nvSpPr>
      <dsp:spPr>
        <a:xfrm>
          <a:off x="5351232" y="3815400"/>
          <a:ext cx="2564702" cy="42878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dirty="0" smtClean="0"/>
            <a:t>63 INDICADORES OPERATIVOS</a:t>
          </a:r>
          <a:endParaRPr lang="es-EC" sz="1200" b="1" kern="1200" dirty="0"/>
        </a:p>
      </dsp:txBody>
      <dsp:txXfrm>
        <a:off x="5351232" y="3815400"/>
        <a:ext cx="2564702" cy="428784"/>
      </dsp:txXfrm>
    </dsp:sp>
    <dsp:sp modelId="{AF546C44-85AD-4CC4-9A61-6198FCEEDB64}">
      <dsp:nvSpPr>
        <dsp:cNvPr id="0" name=""/>
        <dsp:cNvSpPr/>
      </dsp:nvSpPr>
      <dsp:spPr>
        <a:xfrm>
          <a:off x="5348838" y="4291852"/>
          <a:ext cx="2564702" cy="42878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dirty="0" smtClean="0"/>
            <a:t>45 PROCESOS</a:t>
          </a:r>
          <a:endParaRPr lang="es-EC" sz="1200" b="1" kern="1200" dirty="0"/>
        </a:p>
      </dsp:txBody>
      <dsp:txXfrm>
        <a:off x="5348838" y="4291852"/>
        <a:ext cx="2564702" cy="428784"/>
      </dsp:txXfrm>
    </dsp:sp>
    <dsp:sp modelId="{CB4D2CF6-7DB9-43C1-B86E-6A293CCD9439}">
      <dsp:nvSpPr>
        <dsp:cNvPr id="0" name=""/>
        <dsp:cNvSpPr/>
      </dsp:nvSpPr>
      <dsp:spPr>
        <a:xfrm>
          <a:off x="5348838" y="4796307"/>
          <a:ext cx="2564702" cy="38559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dirty="0" smtClean="0"/>
            <a:t>59 PROYECTOS</a:t>
          </a:r>
          <a:endParaRPr lang="es-EC" sz="1200" b="1" kern="1200" dirty="0"/>
        </a:p>
      </dsp:txBody>
      <dsp:txXfrm>
        <a:off x="5348838" y="4796307"/>
        <a:ext cx="2564702" cy="385595"/>
      </dsp:txXfrm>
    </dsp:sp>
    <dsp:sp modelId="{27BACF15-86EF-4C6D-AF05-37236415097E}">
      <dsp:nvSpPr>
        <dsp:cNvPr id="0" name=""/>
        <dsp:cNvSpPr/>
      </dsp:nvSpPr>
      <dsp:spPr>
        <a:xfrm>
          <a:off x="5348838" y="5235088"/>
          <a:ext cx="2564702" cy="40117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dirty="0" smtClean="0"/>
            <a:t>711 HITOS DE PROYECTOS</a:t>
          </a:r>
          <a:endParaRPr lang="es-EC" sz="1200" b="1" kern="1200" dirty="0"/>
        </a:p>
      </dsp:txBody>
      <dsp:txXfrm>
        <a:off x="5348838" y="5235088"/>
        <a:ext cx="2564702" cy="401177"/>
      </dsp:txXfrm>
    </dsp:sp>
    <dsp:sp modelId="{789BB92C-17DD-4F72-941D-6CA0501A9D63}">
      <dsp:nvSpPr>
        <dsp:cNvPr id="0" name=""/>
        <dsp:cNvSpPr/>
      </dsp:nvSpPr>
      <dsp:spPr>
        <a:xfrm>
          <a:off x="5370484" y="5682833"/>
          <a:ext cx="2520355" cy="40117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dirty="0" smtClean="0"/>
            <a:t>83 RIESGOS DE PROYECTOS</a:t>
          </a:r>
          <a:endParaRPr lang="es-EC" sz="1200" b="1" kern="1200" dirty="0"/>
        </a:p>
      </dsp:txBody>
      <dsp:txXfrm>
        <a:off x="5370484" y="5682833"/>
        <a:ext cx="2520355" cy="401177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6DC325A-4D9F-4636-A474-876C0EB60F36}">
      <dsp:nvSpPr>
        <dsp:cNvPr id="0" name=""/>
        <dsp:cNvSpPr/>
      </dsp:nvSpPr>
      <dsp:spPr>
        <a:xfrm rot="5400000">
          <a:off x="4558646" y="-180830"/>
          <a:ext cx="5007831" cy="653642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b="0" i="0" u="none" kern="1200" dirty="0" smtClean="0">
              <a:latin typeface="Arial" panose="020B0604020202020204" pitchFamily="34" charset="0"/>
              <a:cs typeface="Arial" panose="020B0604020202020204" pitchFamily="34" charset="0"/>
            </a:rPr>
            <a:t>Entre los primeros GAD Provinciales del Ecuador que impulsa su transformación con la Metodología Gobierno Por Resultados</a:t>
          </a:r>
          <a:endParaRPr lang="es-EC" sz="1800" b="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b="0" i="0" u="none" kern="1200" dirty="0" smtClean="0">
              <a:latin typeface="Arial" panose="020B0604020202020204" pitchFamily="34" charset="0"/>
              <a:cs typeface="Arial" panose="020B0604020202020204" pitchFamily="34" charset="0"/>
            </a:rPr>
            <a:t>Toda la Institución habla un mismo lenguaje en términos de planificación y gestión.</a:t>
          </a:r>
          <a:endParaRPr lang="es-EC" sz="1800" b="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b="0" i="0" u="none" kern="1200" dirty="0" smtClean="0">
              <a:latin typeface="Arial" panose="020B0604020202020204" pitchFamily="34" charset="0"/>
              <a:cs typeface="Arial" panose="020B0604020202020204" pitchFamily="34" charset="0"/>
            </a:rPr>
            <a:t>Planificación estratégica y operativa consistente, que soporta al Plan Nacional para el Buen Vivir y al Plan de Desarrollo y Ordenamiento Territorial.</a:t>
          </a:r>
          <a:endParaRPr lang="es-EC" sz="1800" b="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b="0" i="0" u="none" kern="1200" dirty="0" smtClean="0">
              <a:latin typeface="Arial" panose="020B0604020202020204" pitchFamily="34" charset="0"/>
              <a:cs typeface="Arial" panose="020B0604020202020204" pitchFamily="34" charset="0"/>
            </a:rPr>
            <a:t>Enfoque para los esfuerzos de mejora institucional en base a una evaluación real del desempeño de los procesos actuales.</a:t>
          </a:r>
          <a:endParaRPr lang="es-EC" sz="1800" b="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b="0" i="0" u="none" kern="1200" dirty="0" smtClean="0">
              <a:latin typeface="Arial" panose="020B0604020202020204" pitchFamily="34" charset="0"/>
              <a:cs typeface="Arial" panose="020B0604020202020204" pitchFamily="34" charset="0"/>
            </a:rPr>
            <a:t>Adopción de mejores prácticas de administración de proyectos. </a:t>
          </a:r>
          <a:endParaRPr lang="es-EC" sz="1800" b="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b="0" i="0" u="none" kern="1200" dirty="0" smtClean="0">
              <a:latin typeface="Arial" panose="020B0604020202020204" pitchFamily="34" charset="0"/>
              <a:cs typeface="Arial" panose="020B0604020202020204" pitchFamily="34" charset="0"/>
            </a:rPr>
            <a:t>Contribución explicita a la gestión del Gobierno Provincial por parte de las entidades adscritas:</a:t>
          </a:r>
          <a:r>
            <a:rPr lang="es-EC" sz="1800" b="0" i="0" u="none" kern="1200" baseline="0" dirty="0" smtClean="0">
              <a:latin typeface="Arial" panose="020B0604020202020204" pitchFamily="34" charset="0"/>
              <a:cs typeface="Arial" panose="020B0604020202020204" pitchFamily="34" charset="0"/>
            </a:rPr>
            <a:t> Empresas Públicas</a:t>
          </a:r>
          <a:endParaRPr lang="es-EC" sz="1800" b="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b="0" i="0" u="none" kern="1200" dirty="0" smtClean="0">
              <a:latin typeface="Arial" panose="020B0604020202020204" pitchFamily="34" charset="0"/>
              <a:cs typeface="Arial" panose="020B0604020202020204" pitchFamily="34" charset="0"/>
            </a:rPr>
            <a:t>Equipo institucional fortalecido en conocimientos y habilidades, que puede dar continuidad a la Gestión Provincial Por Resultados.</a:t>
          </a:r>
          <a:endParaRPr lang="es-EC" sz="1800" b="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Transparentar la Gestión Pública del GAD Provincial</a:t>
          </a:r>
          <a:endParaRPr lang="es-EC" sz="1800" b="0" i="0" u="none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5400000">
        <a:off x="4558646" y="-180830"/>
        <a:ext cx="5007831" cy="6536429"/>
      </dsp:txXfrm>
    </dsp:sp>
    <dsp:sp modelId="{B4F11E85-2DAE-4365-93B5-7F33C07EB0C7}">
      <dsp:nvSpPr>
        <dsp:cNvPr id="0" name=""/>
        <dsp:cNvSpPr/>
      </dsp:nvSpPr>
      <dsp:spPr>
        <a:xfrm>
          <a:off x="935074" y="3015"/>
          <a:ext cx="2859273" cy="616873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C" sz="2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Logros Alcanzados con la implementación  GPR en el GAD Provincial</a:t>
          </a:r>
          <a:endParaRPr lang="es-EC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35074" y="3015"/>
        <a:ext cx="2859273" cy="6168738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6DC325A-4D9F-4636-A474-876C0EB60F36}">
      <dsp:nvSpPr>
        <dsp:cNvPr id="0" name=""/>
        <dsp:cNvSpPr/>
      </dsp:nvSpPr>
      <dsp:spPr>
        <a:xfrm rot="5400000">
          <a:off x="5168242" y="733560"/>
          <a:ext cx="3788640" cy="470764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Fortalecer el proyecto Gobierno por Resultados en el GAD Provincial, como una herramienta ejecutiva.</a:t>
          </a:r>
          <a:endParaRPr lang="es-EC" sz="1800" b="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Controlar el 100% de la gestión de los proyectos de inversión y gasto corriente de acuerdo a la metodología GPR.</a:t>
          </a:r>
          <a:endParaRPr lang="es-EC" sz="1800" b="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Documentar y mejorar los procesos comatosos.</a:t>
          </a:r>
          <a:endParaRPr lang="es-EC" sz="1800" b="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Cambiar la cultura institucional hacía la medición y evaluación por resultados.</a:t>
          </a:r>
          <a:endParaRPr lang="es-EC" sz="18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5400000">
        <a:off x="5168242" y="733560"/>
        <a:ext cx="3788640" cy="4707648"/>
      </dsp:txXfrm>
    </dsp:sp>
    <dsp:sp modelId="{B4F11E85-2DAE-4365-93B5-7F33C07EB0C7}">
      <dsp:nvSpPr>
        <dsp:cNvPr id="0" name=""/>
        <dsp:cNvSpPr/>
      </dsp:nvSpPr>
      <dsp:spPr>
        <a:xfrm>
          <a:off x="1849465" y="0"/>
          <a:ext cx="2859273" cy="61747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C" sz="2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Desafíos Pendientes de GPR en el GAD Provincial</a:t>
          </a:r>
          <a:endParaRPr lang="es-EC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49465" y="0"/>
        <a:ext cx="2859273" cy="617476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64075A6-CC88-4AC9-AFCA-5D13B9BD695C}">
      <dsp:nvSpPr>
        <dsp:cNvPr id="0" name=""/>
        <dsp:cNvSpPr/>
      </dsp:nvSpPr>
      <dsp:spPr>
        <a:xfrm>
          <a:off x="0" y="0"/>
          <a:ext cx="7870481" cy="10336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kern="1200" dirty="0" smtClean="0">
              <a:latin typeface="Arial" panose="020B0604020202020204" pitchFamily="34" charset="0"/>
              <a:cs typeface="Arial" panose="020B0604020202020204" pitchFamily="34" charset="0"/>
            </a:rPr>
            <a:t>Para ser más efectivos</a:t>
          </a:r>
          <a:endParaRPr lang="es-EC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77463" y="0"/>
        <a:ext cx="6193017" cy="1033672"/>
      </dsp:txXfrm>
    </dsp:sp>
    <dsp:sp modelId="{C91F3282-43A1-4CC4-8D60-74D064527020}">
      <dsp:nvSpPr>
        <dsp:cNvPr id="0" name=""/>
        <dsp:cNvSpPr/>
      </dsp:nvSpPr>
      <dsp:spPr>
        <a:xfrm>
          <a:off x="228932" y="103367"/>
          <a:ext cx="1322964" cy="82693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06F0C5-5385-443C-81C5-FB511A6EB89B}">
      <dsp:nvSpPr>
        <dsp:cNvPr id="0" name=""/>
        <dsp:cNvSpPr/>
      </dsp:nvSpPr>
      <dsp:spPr>
        <a:xfrm>
          <a:off x="0" y="1137039"/>
          <a:ext cx="7870481" cy="10336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kern="1200" dirty="0" smtClean="0">
              <a:latin typeface="Arial" panose="020B0604020202020204" pitchFamily="34" charset="0"/>
              <a:cs typeface="Arial" panose="020B0604020202020204" pitchFamily="34" charset="0"/>
            </a:rPr>
            <a:t>Para cuidar los recursos</a:t>
          </a:r>
          <a:endParaRPr lang="es-EC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77463" y="1137039"/>
        <a:ext cx="6193017" cy="1033672"/>
      </dsp:txXfrm>
    </dsp:sp>
    <dsp:sp modelId="{9F15F6AC-A57C-471B-A2DB-61DA5C70F815}">
      <dsp:nvSpPr>
        <dsp:cNvPr id="0" name=""/>
        <dsp:cNvSpPr/>
      </dsp:nvSpPr>
      <dsp:spPr>
        <a:xfrm>
          <a:off x="228932" y="1240406"/>
          <a:ext cx="1322964" cy="82693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D24D87-AFAF-4D7F-A4C8-4756C32F5B45}">
      <dsp:nvSpPr>
        <dsp:cNvPr id="0" name=""/>
        <dsp:cNvSpPr/>
      </dsp:nvSpPr>
      <dsp:spPr>
        <a:xfrm>
          <a:off x="0" y="2274079"/>
          <a:ext cx="7870481" cy="10336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kern="1200" dirty="0" smtClean="0">
              <a:latin typeface="Arial" panose="020B0604020202020204" pitchFamily="34" charset="0"/>
              <a:cs typeface="Arial" panose="020B0604020202020204" pitchFamily="34" charset="0"/>
            </a:rPr>
            <a:t>Para mejorar nuestros servicios</a:t>
          </a:r>
          <a:endParaRPr lang="es-EC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77463" y="2274079"/>
        <a:ext cx="6193017" cy="1033672"/>
      </dsp:txXfrm>
    </dsp:sp>
    <dsp:sp modelId="{E1EE3861-184A-4C18-94FD-4994552413AD}">
      <dsp:nvSpPr>
        <dsp:cNvPr id="0" name=""/>
        <dsp:cNvSpPr/>
      </dsp:nvSpPr>
      <dsp:spPr>
        <a:xfrm>
          <a:off x="228932" y="2377446"/>
          <a:ext cx="1322964" cy="82693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3FDE47-D09E-44E8-82D8-ADC60C360954}">
      <dsp:nvSpPr>
        <dsp:cNvPr id="0" name=""/>
        <dsp:cNvSpPr/>
      </dsp:nvSpPr>
      <dsp:spPr>
        <a:xfrm>
          <a:off x="0" y="3411118"/>
          <a:ext cx="7870481" cy="10336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kern="1200" dirty="0" smtClean="0">
              <a:latin typeface="Arial" panose="020B0604020202020204" pitchFamily="34" charset="0"/>
              <a:cs typeface="Arial" panose="020B0604020202020204" pitchFamily="34" charset="0"/>
            </a:rPr>
            <a:t>Para entregar “resultados”</a:t>
          </a:r>
          <a:endParaRPr lang="es-EC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77463" y="3411118"/>
        <a:ext cx="6193017" cy="1033672"/>
      </dsp:txXfrm>
    </dsp:sp>
    <dsp:sp modelId="{8076AE99-C958-4524-BA03-7B0A5734A6C0}">
      <dsp:nvSpPr>
        <dsp:cNvPr id="0" name=""/>
        <dsp:cNvSpPr/>
      </dsp:nvSpPr>
      <dsp:spPr>
        <a:xfrm>
          <a:off x="228932" y="3514485"/>
          <a:ext cx="1322964" cy="82693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9D14B61-65A8-4739-BA59-6D4B2B2CC970}">
      <dsp:nvSpPr>
        <dsp:cNvPr id="0" name=""/>
        <dsp:cNvSpPr/>
      </dsp:nvSpPr>
      <dsp:spPr>
        <a:xfrm>
          <a:off x="0" y="268873"/>
          <a:ext cx="10915436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DEA126-899B-4EC3-ACCE-0515077949AB}">
      <dsp:nvSpPr>
        <dsp:cNvPr id="0" name=""/>
        <dsp:cNvSpPr/>
      </dsp:nvSpPr>
      <dsp:spPr>
        <a:xfrm>
          <a:off x="545771" y="32713"/>
          <a:ext cx="7640805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804" tIns="0" rIns="288804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Capacitaciones en GPR</a:t>
          </a:r>
          <a:endParaRPr lang="es-EC" sz="2000" kern="1200" dirty="0"/>
        </a:p>
      </dsp:txBody>
      <dsp:txXfrm>
        <a:off x="545771" y="32713"/>
        <a:ext cx="7640805" cy="472320"/>
      </dsp:txXfrm>
    </dsp:sp>
    <dsp:sp modelId="{FC011051-CAC2-476B-9DBC-9606F5825E2F}">
      <dsp:nvSpPr>
        <dsp:cNvPr id="0" name=""/>
        <dsp:cNvSpPr/>
      </dsp:nvSpPr>
      <dsp:spPr>
        <a:xfrm>
          <a:off x="0" y="994633"/>
          <a:ext cx="10915436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90D6A1-3D06-4EE0-BC28-9F1957C09639}">
      <dsp:nvSpPr>
        <dsp:cNvPr id="0" name=""/>
        <dsp:cNvSpPr/>
      </dsp:nvSpPr>
      <dsp:spPr>
        <a:xfrm>
          <a:off x="545771" y="758473"/>
          <a:ext cx="7640805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804" tIns="0" rIns="288804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Establecimiento del Equipo Metodológico GPR</a:t>
          </a:r>
          <a:endParaRPr lang="es-EC" sz="2000" kern="1200" dirty="0"/>
        </a:p>
      </dsp:txBody>
      <dsp:txXfrm>
        <a:off x="545771" y="758473"/>
        <a:ext cx="7640805" cy="472320"/>
      </dsp:txXfrm>
    </dsp:sp>
    <dsp:sp modelId="{7C92E581-8198-40C8-B666-5E4F59636755}">
      <dsp:nvSpPr>
        <dsp:cNvPr id="0" name=""/>
        <dsp:cNvSpPr/>
      </dsp:nvSpPr>
      <dsp:spPr>
        <a:xfrm>
          <a:off x="0" y="1869883"/>
          <a:ext cx="10915436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CB23C7-14CF-43C1-8D65-0AEED199C6BA}">
      <dsp:nvSpPr>
        <dsp:cNvPr id="0" name=""/>
        <dsp:cNvSpPr/>
      </dsp:nvSpPr>
      <dsp:spPr>
        <a:xfrm>
          <a:off x="545771" y="1484233"/>
          <a:ext cx="7640805" cy="6218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804" tIns="0" rIns="288804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Sesiones de Pre-planificación y Planificación,  dirigido al Equipo Ejecutivo</a:t>
          </a:r>
          <a:endParaRPr lang="es-EC" sz="2000" kern="1200" dirty="0"/>
        </a:p>
      </dsp:txBody>
      <dsp:txXfrm>
        <a:off x="545771" y="1484233"/>
        <a:ext cx="7640805" cy="621809"/>
      </dsp:txXfrm>
    </dsp:sp>
    <dsp:sp modelId="{4C9552FA-049C-4DC0-B345-7A7ADA57195B}">
      <dsp:nvSpPr>
        <dsp:cNvPr id="0" name=""/>
        <dsp:cNvSpPr/>
      </dsp:nvSpPr>
      <dsp:spPr>
        <a:xfrm>
          <a:off x="0" y="2595643"/>
          <a:ext cx="10915436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E0F6FA-3AD5-43FB-91A5-BE0653D3E738}">
      <dsp:nvSpPr>
        <dsp:cNvPr id="0" name=""/>
        <dsp:cNvSpPr/>
      </dsp:nvSpPr>
      <dsp:spPr>
        <a:xfrm>
          <a:off x="545771" y="2359483"/>
          <a:ext cx="7640805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804" tIns="0" rIns="288804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Talleres GPR 1 y 2, dirigido a los titulares de planes  </a:t>
          </a:r>
          <a:endParaRPr lang="es-EC" sz="2000" kern="1200" dirty="0"/>
        </a:p>
      </dsp:txBody>
      <dsp:txXfrm>
        <a:off x="545771" y="2359483"/>
        <a:ext cx="7640805" cy="472320"/>
      </dsp:txXfrm>
    </dsp:sp>
    <dsp:sp modelId="{6955A37E-AEA7-412A-A02E-3501746874B2}">
      <dsp:nvSpPr>
        <dsp:cNvPr id="0" name=""/>
        <dsp:cNvSpPr/>
      </dsp:nvSpPr>
      <dsp:spPr>
        <a:xfrm>
          <a:off x="0" y="3321403"/>
          <a:ext cx="10915436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F05B4F-A257-4370-A8C2-7930BA747323}">
      <dsp:nvSpPr>
        <dsp:cNvPr id="0" name=""/>
        <dsp:cNvSpPr/>
      </dsp:nvSpPr>
      <dsp:spPr>
        <a:xfrm>
          <a:off x="545771" y="3085243"/>
          <a:ext cx="7640805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804" tIns="0" rIns="288804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Cuartos de Guerra y Sesiones de Calidad</a:t>
          </a:r>
          <a:endParaRPr lang="es-EC" sz="2000" kern="1200" dirty="0"/>
        </a:p>
      </dsp:txBody>
      <dsp:txXfrm>
        <a:off x="545771" y="3085243"/>
        <a:ext cx="7640805" cy="472320"/>
      </dsp:txXfrm>
    </dsp:sp>
    <dsp:sp modelId="{C1D315B0-6B61-445D-BC5C-BE3922B4E30E}">
      <dsp:nvSpPr>
        <dsp:cNvPr id="0" name=""/>
        <dsp:cNvSpPr/>
      </dsp:nvSpPr>
      <dsp:spPr>
        <a:xfrm>
          <a:off x="0" y="4047163"/>
          <a:ext cx="10915436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A01BD2-22ED-4A96-8A0E-A7B0537380EE}">
      <dsp:nvSpPr>
        <dsp:cNvPr id="0" name=""/>
        <dsp:cNvSpPr/>
      </dsp:nvSpPr>
      <dsp:spPr>
        <a:xfrm>
          <a:off x="545771" y="3811003"/>
          <a:ext cx="7640805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804" tIns="0" rIns="288804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Sesión de Agrupación de Indicadores</a:t>
          </a:r>
          <a:endParaRPr lang="es-EC" sz="2000" kern="1200" dirty="0"/>
        </a:p>
      </dsp:txBody>
      <dsp:txXfrm>
        <a:off x="545771" y="3811003"/>
        <a:ext cx="7640805" cy="472320"/>
      </dsp:txXfrm>
    </dsp:sp>
    <dsp:sp modelId="{E132B31F-B496-4CEF-AF5E-47B659E75807}">
      <dsp:nvSpPr>
        <dsp:cNvPr id="0" name=""/>
        <dsp:cNvSpPr/>
      </dsp:nvSpPr>
      <dsp:spPr>
        <a:xfrm>
          <a:off x="0" y="4772923"/>
          <a:ext cx="10915436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41AE25-D975-4E96-AE1C-E173E740AA08}">
      <dsp:nvSpPr>
        <dsp:cNvPr id="0" name=""/>
        <dsp:cNvSpPr/>
      </dsp:nvSpPr>
      <dsp:spPr>
        <a:xfrm>
          <a:off x="545771" y="4536763"/>
          <a:ext cx="7640805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804" tIns="0" rIns="288804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Sesión de Inauguración de  GPR</a:t>
          </a:r>
          <a:endParaRPr lang="es-EC" sz="2000" kern="1200" dirty="0"/>
        </a:p>
      </dsp:txBody>
      <dsp:txXfrm>
        <a:off x="545771" y="4536763"/>
        <a:ext cx="7640805" cy="47232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C3326DE-987F-4A2B-AC47-43E4E6885E6F}">
      <dsp:nvSpPr>
        <dsp:cNvPr id="0" name=""/>
        <dsp:cNvSpPr/>
      </dsp:nvSpPr>
      <dsp:spPr>
        <a:xfrm>
          <a:off x="0" y="373549"/>
          <a:ext cx="105156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2EAB03-A064-4301-8544-876A04F2067E}">
      <dsp:nvSpPr>
        <dsp:cNvPr id="0" name=""/>
        <dsp:cNvSpPr/>
      </dsp:nvSpPr>
      <dsp:spPr>
        <a:xfrm>
          <a:off x="525780" y="78349"/>
          <a:ext cx="7360920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El Equipo Metodológico se hace cargo de la ejecución permanente de GPR</a:t>
          </a:r>
          <a:endParaRPr lang="es-EC" sz="2000" kern="1200" dirty="0"/>
        </a:p>
      </dsp:txBody>
      <dsp:txXfrm>
        <a:off x="525780" y="78349"/>
        <a:ext cx="7360920" cy="590400"/>
      </dsp:txXfrm>
    </dsp:sp>
    <dsp:sp modelId="{6024DDEE-E662-4913-A616-E57E72C5D024}">
      <dsp:nvSpPr>
        <dsp:cNvPr id="0" name=""/>
        <dsp:cNvSpPr/>
      </dsp:nvSpPr>
      <dsp:spPr>
        <a:xfrm>
          <a:off x="0" y="1280749"/>
          <a:ext cx="105156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B53E75-329E-4893-B23F-7D5A3D93AFB5}">
      <dsp:nvSpPr>
        <dsp:cNvPr id="0" name=""/>
        <dsp:cNvSpPr/>
      </dsp:nvSpPr>
      <dsp:spPr>
        <a:xfrm>
          <a:off x="525780" y="985549"/>
          <a:ext cx="7360920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Diseño de la Resolución Administrativa para la ejecución de GPR</a:t>
          </a:r>
          <a:endParaRPr lang="es-EC" sz="2000" kern="1200" dirty="0"/>
        </a:p>
      </dsp:txBody>
      <dsp:txXfrm>
        <a:off x="525780" y="985549"/>
        <a:ext cx="7360920" cy="590400"/>
      </dsp:txXfrm>
    </dsp:sp>
    <dsp:sp modelId="{D79D1CA7-2F10-428E-BA9B-AAC9B801C5DB}">
      <dsp:nvSpPr>
        <dsp:cNvPr id="0" name=""/>
        <dsp:cNvSpPr/>
      </dsp:nvSpPr>
      <dsp:spPr>
        <a:xfrm>
          <a:off x="0" y="2187950"/>
          <a:ext cx="105156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B313E1-F36D-432C-9444-28BC754CE300}">
      <dsp:nvSpPr>
        <dsp:cNvPr id="0" name=""/>
        <dsp:cNvSpPr/>
      </dsp:nvSpPr>
      <dsp:spPr>
        <a:xfrm>
          <a:off x="525780" y="1892750"/>
          <a:ext cx="7360920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Norma Técnica Institucional para la ejecución de GPR</a:t>
          </a:r>
          <a:endParaRPr lang="es-EC" sz="2000" kern="1200" dirty="0"/>
        </a:p>
      </dsp:txBody>
      <dsp:txXfrm>
        <a:off x="525780" y="1892750"/>
        <a:ext cx="7360920" cy="590400"/>
      </dsp:txXfrm>
    </dsp:sp>
    <dsp:sp modelId="{15D3338C-5140-49CC-9D10-1A6C00F1E843}">
      <dsp:nvSpPr>
        <dsp:cNvPr id="0" name=""/>
        <dsp:cNvSpPr/>
      </dsp:nvSpPr>
      <dsp:spPr>
        <a:xfrm>
          <a:off x="0" y="3095150"/>
          <a:ext cx="105156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B1738B-01E2-43E7-BDAC-756D7368605B}">
      <dsp:nvSpPr>
        <dsp:cNvPr id="0" name=""/>
        <dsp:cNvSpPr/>
      </dsp:nvSpPr>
      <dsp:spPr>
        <a:xfrm>
          <a:off x="525780" y="2799950"/>
          <a:ext cx="7360920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Socializaciones  y Generación de reporteria </a:t>
          </a:r>
          <a:endParaRPr lang="es-EC" sz="2000" kern="1200" dirty="0"/>
        </a:p>
      </dsp:txBody>
      <dsp:txXfrm>
        <a:off x="525780" y="2799950"/>
        <a:ext cx="7360920" cy="590400"/>
      </dsp:txXfrm>
    </dsp:sp>
    <dsp:sp modelId="{BE9DA93A-6EF8-4F5F-8631-C064679C97DE}">
      <dsp:nvSpPr>
        <dsp:cNvPr id="0" name=""/>
        <dsp:cNvSpPr/>
      </dsp:nvSpPr>
      <dsp:spPr>
        <a:xfrm>
          <a:off x="0" y="4002350"/>
          <a:ext cx="105156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3C10CA-EAF7-411F-A11E-E7C3ADE8A499}">
      <dsp:nvSpPr>
        <dsp:cNvPr id="0" name=""/>
        <dsp:cNvSpPr/>
      </dsp:nvSpPr>
      <dsp:spPr>
        <a:xfrm>
          <a:off x="525780" y="3707150"/>
          <a:ext cx="7360920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Seguimiento y Evaluación  a Planes Operativos y Proyectos</a:t>
          </a:r>
          <a:endParaRPr lang="es-EC" sz="2000" kern="1200" dirty="0"/>
        </a:p>
      </dsp:txBody>
      <dsp:txXfrm>
        <a:off x="525780" y="3707150"/>
        <a:ext cx="7360920" cy="59040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9451197-8F0C-46C7-BB65-BC665DC08232}">
      <dsp:nvSpPr>
        <dsp:cNvPr id="0" name=""/>
        <dsp:cNvSpPr/>
      </dsp:nvSpPr>
      <dsp:spPr>
        <a:xfrm>
          <a:off x="0" y="0"/>
          <a:ext cx="7056784" cy="987437"/>
        </a:xfrm>
        <a:prstGeom prst="roundRect">
          <a:avLst>
            <a:gd name="adj" fmla="val 10000"/>
          </a:avLst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700" kern="1200" dirty="0" smtClean="0"/>
            <a:t>Patrocinador Ejecutivo</a:t>
          </a:r>
          <a:endParaRPr lang="es-EC" sz="2700" kern="1200" dirty="0"/>
        </a:p>
      </dsp:txBody>
      <dsp:txXfrm>
        <a:off x="1510100" y="0"/>
        <a:ext cx="5546683" cy="987437"/>
      </dsp:txXfrm>
    </dsp:sp>
    <dsp:sp modelId="{A30CAC11-A590-45C0-A13B-ECE96211719A}">
      <dsp:nvSpPr>
        <dsp:cNvPr id="0" name=""/>
        <dsp:cNvSpPr/>
      </dsp:nvSpPr>
      <dsp:spPr>
        <a:xfrm>
          <a:off x="98743" y="98743"/>
          <a:ext cx="1411356" cy="78995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CCC83C-0AB5-45F1-A2C0-184DFF9C0CBB}">
      <dsp:nvSpPr>
        <dsp:cNvPr id="0" name=""/>
        <dsp:cNvSpPr/>
      </dsp:nvSpPr>
      <dsp:spPr>
        <a:xfrm>
          <a:off x="0" y="1086181"/>
          <a:ext cx="7056784" cy="987437"/>
        </a:xfrm>
        <a:prstGeom prst="roundRect">
          <a:avLst>
            <a:gd name="adj" fmla="val 10000"/>
          </a:avLst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700" kern="1200" dirty="0" smtClean="0"/>
            <a:t>Equipo Metodológico GPR </a:t>
          </a:r>
          <a:endParaRPr lang="es-EC" sz="2700" kern="1200" dirty="0"/>
        </a:p>
      </dsp:txBody>
      <dsp:txXfrm>
        <a:off x="1510100" y="1086181"/>
        <a:ext cx="5546683" cy="987437"/>
      </dsp:txXfrm>
    </dsp:sp>
    <dsp:sp modelId="{62311B50-BE40-4239-B461-6DD3144B9EC6}">
      <dsp:nvSpPr>
        <dsp:cNvPr id="0" name=""/>
        <dsp:cNvSpPr/>
      </dsp:nvSpPr>
      <dsp:spPr>
        <a:xfrm>
          <a:off x="98743" y="1184925"/>
          <a:ext cx="1411356" cy="78995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6A4812-7383-485E-9DEA-84C648BF603A}">
      <dsp:nvSpPr>
        <dsp:cNvPr id="0" name=""/>
        <dsp:cNvSpPr/>
      </dsp:nvSpPr>
      <dsp:spPr>
        <a:xfrm>
          <a:off x="0" y="2172363"/>
          <a:ext cx="7056784" cy="987437"/>
        </a:xfrm>
        <a:prstGeom prst="roundRect">
          <a:avLst>
            <a:gd name="adj" fmla="val 10000"/>
          </a:avLst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700" kern="1200" dirty="0" smtClean="0"/>
            <a:t>Directores de la Unidad Operativa</a:t>
          </a:r>
          <a:endParaRPr lang="es-EC" sz="2700" kern="1200" dirty="0"/>
        </a:p>
      </dsp:txBody>
      <dsp:txXfrm>
        <a:off x="1510100" y="2172363"/>
        <a:ext cx="5546683" cy="987437"/>
      </dsp:txXfrm>
    </dsp:sp>
    <dsp:sp modelId="{ACC86321-A1DC-4E2F-A13E-4FE9EB10635C}">
      <dsp:nvSpPr>
        <dsp:cNvPr id="0" name=""/>
        <dsp:cNvSpPr/>
      </dsp:nvSpPr>
      <dsp:spPr>
        <a:xfrm>
          <a:off x="98743" y="2271107"/>
          <a:ext cx="1411356" cy="78995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164CA2-6D1E-4A0D-BBE7-9FF1C62780BA}">
      <dsp:nvSpPr>
        <dsp:cNvPr id="0" name=""/>
        <dsp:cNvSpPr/>
      </dsp:nvSpPr>
      <dsp:spPr>
        <a:xfrm>
          <a:off x="0" y="3258544"/>
          <a:ext cx="7056784" cy="987437"/>
        </a:xfrm>
        <a:prstGeom prst="roundRect">
          <a:avLst>
            <a:gd name="adj" fmla="val 10000"/>
          </a:avLst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700" kern="1200" dirty="0" smtClean="0"/>
            <a:t>Líderes de Proyectos y Equipos de Trabajo </a:t>
          </a:r>
          <a:endParaRPr lang="es-EC" sz="2700" kern="1200" dirty="0"/>
        </a:p>
      </dsp:txBody>
      <dsp:txXfrm>
        <a:off x="1510100" y="3258544"/>
        <a:ext cx="5546683" cy="987437"/>
      </dsp:txXfrm>
    </dsp:sp>
    <dsp:sp modelId="{2C94CE83-9C81-4C67-86A5-D198A792E0F8}">
      <dsp:nvSpPr>
        <dsp:cNvPr id="0" name=""/>
        <dsp:cNvSpPr/>
      </dsp:nvSpPr>
      <dsp:spPr>
        <a:xfrm>
          <a:off x="98743" y="3357288"/>
          <a:ext cx="1411356" cy="78995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#5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#6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4#3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#3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#4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47AEA0-80DC-43E5-9D19-89D09C982C94}" type="datetimeFigureOut">
              <a:rPr lang="es-EC" smtClean="0"/>
              <a:pPr/>
              <a:t>06/09/2016</a:t>
            </a:fld>
            <a:endParaRPr lang="es-EC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2E9C9D-ACD4-4EBC-A390-43916A445E2B}" type="slidenum">
              <a:rPr lang="es-EC" smtClean="0"/>
              <a:pPr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="" xmlns:p14="http://schemas.microsoft.com/office/powerpoint/2010/main" val="918496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5" name="4 Marcador de encabezado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="" xmlns:p14="http://schemas.microsoft.com/office/powerpoint/2010/main" val="1768665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35B53-C6D4-4009-860F-84E92ECA547D}" type="datetimeFigureOut">
              <a:rPr lang="es-EC" smtClean="0"/>
              <a:pPr/>
              <a:t>06/09/2016</a:t>
            </a:fld>
            <a:endParaRPr lang="es-EC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268F3-65CD-4249-BF5B-6956E95DC2AD}" type="slidenum">
              <a:rPr lang="es-EC" smtClean="0"/>
              <a:pPr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="" xmlns:p14="http://schemas.microsoft.com/office/powerpoint/2010/main" val="3949087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35B53-C6D4-4009-860F-84E92ECA547D}" type="datetimeFigureOut">
              <a:rPr lang="es-EC" smtClean="0"/>
              <a:pPr/>
              <a:t>06/09/2016</a:t>
            </a:fld>
            <a:endParaRPr lang="es-EC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268F3-65CD-4249-BF5B-6956E95DC2AD}" type="slidenum">
              <a:rPr lang="es-EC" smtClean="0"/>
              <a:pPr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="" xmlns:p14="http://schemas.microsoft.com/office/powerpoint/2010/main" val="607366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35B53-C6D4-4009-860F-84E92ECA547D}" type="datetimeFigureOut">
              <a:rPr lang="es-EC" smtClean="0"/>
              <a:pPr/>
              <a:t>06/09/2016</a:t>
            </a:fld>
            <a:endParaRPr lang="es-EC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268F3-65CD-4249-BF5B-6956E95DC2AD}" type="slidenum">
              <a:rPr lang="es-EC" smtClean="0"/>
              <a:pPr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="" xmlns:p14="http://schemas.microsoft.com/office/powerpoint/2010/main" val="25184147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4" y="1"/>
            <a:ext cx="12134140" cy="68579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58381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35B53-C6D4-4009-860F-84E92ECA547D}" type="datetimeFigureOut">
              <a:rPr lang="es-EC" smtClean="0"/>
              <a:pPr/>
              <a:t>06/09/2016</a:t>
            </a:fld>
            <a:endParaRPr lang="es-EC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268F3-65CD-4249-BF5B-6956E95DC2AD}" type="slidenum">
              <a:rPr lang="es-EC" smtClean="0"/>
              <a:pPr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="" xmlns:p14="http://schemas.microsoft.com/office/powerpoint/2010/main" val="2547315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35B53-C6D4-4009-860F-84E92ECA547D}" type="datetimeFigureOut">
              <a:rPr lang="es-EC" smtClean="0"/>
              <a:pPr/>
              <a:t>06/09/2016</a:t>
            </a:fld>
            <a:endParaRPr lang="es-EC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268F3-65CD-4249-BF5B-6956E95DC2AD}" type="slidenum">
              <a:rPr lang="es-EC" smtClean="0"/>
              <a:pPr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="" xmlns:p14="http://schemas.microsoft.com/office/powerpoint/2010/main" val="3696194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35B53-C6D4-4009-860F-84E92ECA547D}" type="datetimeFigureOut">
              <a:rPr lang="es-EC" smtClean="0"/>
              <a:pPr/>
              <a:t>06/09/2016</a:t>
            </a:fld>
            <a:endParaRPr lang="es-EC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268F3-65CD-4249-BF5B-6956E95DC2AD}" type="slidenum">
              <a:rPr lang="es-EC" smtClean="0"/>
              <a:pPr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="" xmlns:p14="http://schemas.microsoft.com/office/powerpoint/2010/main" val="2594710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35B53-C6D4-4009-860F-84E92ECA547D}" type="datetimeFigureOut">
              <a:rPr lang="es-EC" smtClean="0"/>
              <a:pPr/>
              <a:t>06/09/2016</a:t>
            </a:fld>
            <a:endParaRPr lang="es-EC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268F3-65CD-4249-BF5B-6956E95DC2AD}" type="slidenum">
              <a:rPr lang="es-EC" smtClean="0"/>
              <a:pPr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="" xmlns:p14="http://schemas.microsoft.com/office/powerpoint/2010/main" val="3756768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35B53-C6D4-4009-860F-84E92ECA547D}" type="datetimeFigureOut">
              <a:rPr lang="es-EC" smtClean="0"/>
              <a:pPr/>
              <a:t>06/09/2016</a:t>
            </a:fld>
            <a:endParaRPr lang="es-EC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268F3-65CD-4249-BF5B-6956E95DC2AD}" type="slidenum">
              <a:rPr lang="es-EC" smtClean="0"/>
              <a:pPr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="" xmlns:p14="http://schemas.microsoft.com/office/powerpoint/2010/main" val="3233534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35B53-C6D4-4009-860F-84E92ECA547D}" type="datetimeFigureOut">
              <a:rPr lang="es-EC" smtClean="0"/>
              <a:pPr/>
              <a:t>06/09/2016</a:t>
            </a:fld>
            <a:endParaRPr lang="es-EC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268F3-65CD-4249-BF5B-6956E95DC2AD}" type="slidenum">
              <a:rPr lang="es-EC" smtClean="0"/>
              <a:pPr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="" xmlns:p14="http://schemas.microsoft.com/office/powerpoint/2010/main" val="4042883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35B53-C6D4-4009-860F-84E92ECA547D}" type="datetimeFigureOut">
              <a:rPr lang="es-EC" smtClean="0"/>
              <a:pPr/>
              <a:t>06/09/2016</a:t>
            </a:fld>
            <a:endParaRPr lang="es-EC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268F3-65CD-4249-BF5B-6956E95DC2AD}" type="slidenum">
              <a:rPr lang="es-EC" smtClean="0"/>
              <a:pPr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="" xmlns:p14="http://schemas.microsoft.com/office/powerpoint/2010/main" val="3369393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35B53-C6D4-4009-860F-84E92ECA547D}" type="datetimeFigureOut">
              <a:rPr lang="es-EC" smtClean="0"/>
              <a:pPr/>
              <a:t>06/09/2016</a:t>
            </a:fld>
            <a:endParaRPr lang="es-EC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268F3-65CD-4249-BF5B-6956E95DC2AD}" type="slidenum">
              <a:rPr lang="es-EC" smtClean="0"/>
              <a:pPr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="" xmlns:p14="http://schemas.microsoft.com/office/powerpoint/2010/main" val="846862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535B53-C6D4-4009-860F-84E92ECA547D}" type="datetimeFigureOut">
              <a:rPr lang="es-EC" smtClean="0"/>
              <a:pPr/>
              <a:t>06/09/2016</a:t>
            </a:fld>
            <a:endParaRPr lang="es-EC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D268F3-65CD-4249-BF5B-6956E95DC2AD}" type="slidenum">
              <a:rPr lang="es-EC" smtClean="0"/>
              <a:pPr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="" xmlns:p14="http://schemas.microsoft.com/office/powerpoint/2010/main" val="1748318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13" Type="http://schemas.openxmlformats.org/officeDocument/2006/relationships/image" Target="../media/image21.jpeg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12" Type="http://schemas.openxmlformats.org/officeDocument/2006/relationships/image" Target="../media/image20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5" Type="http://schemas.openxmlformats.org/officeDocument/2006/relationships/image" Target="../media/image23.jpeg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Relationship Id="rId1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13" Type="http://schemas.openxmlformats.org/officeDocument/2006/relationships/diagramLayout" Target="../diagrams/layout10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12" Type="http://schemas.openxmlformats.org/officeDocument/2006/relationships/diagramData" Target="../diagrams/data10.xml"/><Relationship Id="rId17" Type="http://schemas.openxmlformats.org/officeDocument/2006/relationships/image" Target="../media/image23.jpeg"/><Relationship Id="rId2" Type="http://schemas.openxmlformats.org/officeDocument/2006/relationships/diagramData" Target="../diagrams/data8.xml"/><Relationship Id="rId16" Type="http://schemas.microsoft.com/office/2007/relationships/diagramDrawing" Target="../diagrams/drawing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5" Type="http://schemas.openxmlformats.org/officeDocument/2006/relationships/diagramColors" Target="../diagrams/colors10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Relationship Id="rId14" Type="http://schemas.openxmlformats.org/officeDocument/2006/relationships/diagramQuickStyle" Target="../diagrams/quickStyle10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13" Type="http://schemas.openxmlformats.org/officeDocument/2006/relationships/image" Target="../media/image29.jpeg"/><Relationship Id="rId3" Type="http://schemas.openxmlformats.org/officeDocument/2006/relationships/diagramLayout" Target="../diagrams/layout11.xml"/><Relationship Id="rId7" Type="http://schemas.openxmlformats.org/officeDocument/2006/relationships/diagramData" Target="../diagrams/data12.xml"/><Relationship Id="rId12" Type="http://schemas.openxmlformats.org/officeDocument/2006/relationships/image" Target="../media/image28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0" Type="http://schemas.openxmlformats.org/officeDocument/2006/relationships/diagramColors" Target="../diagrams/colors12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Relationship Id="rId1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9023935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02555" y="135467"/>
            <a:ext cx="10515600" cy="970515"/>
          </a:xfrm>
        </p:spPr>
        <p:txBody>
          <a:bodyPr>
            <a:normAutofit/>
          </a:bodyPr>
          <a:lstStyle/>
          <a:p>
            <a:r>
              <a:rPr lang="es-EC" sz="2400" b="1" dirty="0" smtClean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Cómo</a:t>
            </a:r>
            <a:r>
              <a:rPr lang="es-EC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logramos implementar GPR….</a:t>
            </a:r>
            <a:endParaRPr lang="es-EC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402701220"/>
              </p:ext>
            </p:extLst>
          </p:nvPr>
        </p:nvGraphicFramePr>
        <p:xfrm>
          <a:off x="860778" y="1343907"/>
          <a:ext cx="10515600" cy="4584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67832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ítulo 1"/>
          <p:cNvSpPr txBox="1">
            <a:spLocks/>
          </p:cNvSpPr>
          <p:nvPr/>
        </p:nvSpPr>
        <p:spPr>
          <a:xfrm>
            <a:off x="4473137" y="5316279"/>
            <a:ext cx="2242723" cy="4253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28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Tiempo</a:t>
            </a:r>
            <a:endParaRPr lang="es-EC" sz="2800" b="1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4" name="Conector recto de flecha 3"/>
          <p:cNvCxnSpPr/>
          <p:nvPr/>
        </p:nvCxnSpPr>
        <p:spPr>
          <a:xfrm>
            <a:off x="1529316" y="5307493"/>
            <a:ext cx="9133368" cy="878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de flecha 5"/>
          <p:cNvCxnSpPr/>
          <p:nvPr/>
        </p:nvCxnSpPr>
        <p:spPr>
          <a:xfrm flipV="1">
            <a:off x="1561213" y="653828"/>
            <a:ext cx="8861" cy="466245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orma libre 16"/>
          <p:cNvSpPr/>
          <p:nvPr/>
        </p:nvSpPr>
        <p:spPr>
          <a:xfrm>
            <a:off x="3519376" y="1241176"/>
            <a:ext cx="4561367" cy="3487754"/>
          </a:xfrm>
          <a:custGeom>
            <a:avLst/>
            <a:gdLst>
              <a:gd name="connsiteX0" fmla="*/ 0 w 4561367"/>
              <a:gd name="connsiteY0" fmla="*/ 1408667 h 3487754"/>
              <a:gd name="connsiteX1" fmla="*/ 499730 w 4561367"/>
              <a:gd name="connsiteY1" fmla="*/ 1281077 h 3487754"/>
              <a:gd name="connsiteX2" fmla="*/ 1605516 w 4561367"/>
              <a:gd name="connsiteY2" fmla="*/ 3482016 h 3487754"/>
              <a:gd name="connsiteX3" fmla="*/ 3785190 w 4561367"/>
              <a:gd name="connsiteY3" fmla="*/ 526165 h 3487754"/>
              <a:gd name="connsiteX4" fmla="*/ 4561367 w 4561367"/>
              <a:gd name="connsiteY4" fmla="*/ 15802 h 3487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61367" h="3487754">
                <a:moveTo>
                  <a:pt x="0" y="1408667"/>
                </a:moveTo>
                <a:cubicBezTo>
                  <a:pt x="116072" y="1172093"/>
                  <a:pt x="232144" y="935519"/>
                  <a:pt x="499730" y="1281077"/>
                </a:cubicBezTo>
                <a:cubicBezTo>
                  <a:pt x="767316" y="1626635"/>
                  <a:pt x="1057939" y="3607835"/>
                  <a:pt x="1605516" y="3482016"/>
                </a:cubicBezTo>
                <a:cubicBezTo>
                  <a:pt x="2153093" y="3356197"/>
                  <a:pt x="3292548" y="1103867"/>
                  <a:pt x="3785190" y="526165"/>
                </a:cubicBezTo>
                <a:cubicBezTo>
                  <a:pt x="4277832" y="-51537"/>
                  <a:pt x="4419599" y="-17868"/>
                  <a:pt x="4561367" y="15802"/>
                </a:cubicBez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8" name="Título 1"/>
          <p:cNvSpPr txBox="1">
            <a:spLocks/>
          </p:cNvSpPr>
          <p:nvPr/>
        </p:nvSpPr>
        <p:spPr>
          <a:xfrm rot="16200000">
            <a:off x="195304" y="3013955"/>
            <a:ext cx="2242723" cy="4253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28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Productividad</a:t>
            </a:r>
            <a:endParaRPr lang="es-EC" sz="2800" b="1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Título 1"/>
          <p:cNvSpPr txBox="1">
            <a:spLocks/>
          </p:cNvSpPr>
          <p:nvPr/>
        </p:nvSpPr>
        <p:spPr>
          <a:xfrm>
            <a:off x="1859487" y="2985053"/>
            <a:ext cx="2242723" cy="42530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18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Resistencia pasiva</a:t>
            </a:r>
            <a:endParaRPr lang="es-EC" sz="1800" b="1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Título 1"/>
          <p:cNvSpPr txBox="1">
            <a:spLocks/>
          </p:cNvSpPr>
          <p:nvPr/>
        </p:nvSpPr>
        <p:spPr>
          <a:xfrm>
            <a:off x="6715860" y="2545187"/>
            <a:ext cx="2242723" cy="42530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18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Compromiso</a:t>
            </a:r>
            <a:endParaRPr lang="es-EC" sz="1800" b="1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Título 1"/>
          <p:cNvSpPr txBox="1">
            <a:spLocks/>
          </p:cNvSpPr>
          <p:nvPr/>
        </p:nvSpPr>
        <p:spPr>
          <a:xfrm>
            <a:off x="2377125" y="4183462"/>
            <a:ext cx="2242723" cy="42530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18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Resistencia activa</a:t>
            </a:r>
            <a:endParaRPr lang="es-EC" sz="1800" b="1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Título 1"/>
          <p:cNvSpPr txBox="1">
            <a:spLocks/>
          </p:cNvSpPr>
          <p:nvPr/>
        </p:nvSpPr>
        <p:spPr>
          <a:xfrm>
            <a:off x="5931477" y="3758160"/>
            <a:ext cx="2242723" cy="42530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18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Exploración</a:t>
            </a:r>
            <a:endParaRPr lang="es-EC" sz="1800" b="1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25" name="Conector recto 24"/>
          <p:cNvCxnSpPr/>
          <p:nvPr/>
        </p:nvCxnSpPr>
        <p:spPr>
          <a:xfrm flipV="1">
            <a:off x="3783748" y="3074293"/>
            <a:ext cx="318462" cy="132532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26"/>
          <p:cNvCxnSpPr/>
          <p:nvPr/>
        </p:nvCxnSpPr>
        <p:spPr>
          <a:xfrm flipV="1">
            <a:off x="4301386" y="4292658"/>
            <a:ext cx="171751" cy="121576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29"/>
          <p:cNvCxnSpPr/>
          <p:nvPr/>
        </p:nvCxnSpPr>
        <p:spPr>
          <a:xfrm flipH="1" flipV="1">
            <a:off x="6870220" y="2653780"/>
            <a:ext cx="365238" cy="69372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cto 31"/>
          <p:cNvCxnSpPr/>
          <p:nvPr/>
        </p:nvCxnSpPr>
        <p:spPr>
          <a:xfrm flipH="1" flipV="1">
            <a:off x="6096000" y="3792541"/>
            <a:ext cx="365238" cy="126517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Elipse 33"/>
          <p:cNvSpPr/>
          <p:nvPr/>
        </p:nvSpPr>
        <p:spPr>
          <a:xfrm>
            <a:off x="6112590" y="3241668"/>
            <a:ext cx="283909" cy="26988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pic>
        <p:nvPicPr>
          <p:cNvPr id="35" name="Picture 10" descr="thumb.php (750×355)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468" t="6362" r="7908" b="25294"/>
          <a:stretch/>
        </p:blipFill>
        <p:spPr bwMode="auto">
          <a:xfrm>
            <a:off x="4848805" y="3098713"/>
            <a:ext cx="1143716" cy="412840"/>
          </a:xfrm>
          <a:prstGeom prst="roundRect">
            <a:avLst>
              <a:gd name="adj" fmla="val 16667"/>
            </a:avLst>
          </a:prstGeom>
          <a:ln w="28575">
            <a:solidFill>
              <a:schemeClr val="accent1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Flecha a la derecha con bandas 35"/>
          <p:cNvSpPr/>
          <p:nvPr/>
        </p:nvSpPr>
        <p:spPr>
          <a:xfrm>
            <a:off x="1425837" y="5697828"/>
            <a:ext cx="9133368" cy="765544"/>
          </a:xfrm>
          <a:prstGeom prst="striped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37" name="CuadroTexto 36"/>
          <p:cNvSpPr txBox="1"/>
          <p:nvPr/>
        </p:nvSpPr>
        <p:spPr>
          <a:xfrm>
            <a:off x="1770790" y="5894842"/>
            <a:ext cx="8443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>
                <a:solidFill>
                  <a:schemeClr val="bg1">
                    <a:lumMod val="95000"/>
                  </a:schemeClr>
                </a:solidFill>
              </a:rPr>
              <a:t>La aceleración del cambio ayuda a pasar los tiempos de baja productividad</a:t>
            </a:r>
            <a:endParaRPr lang="es-EC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971173" y="299748"/>
            <a:ext cx="79206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Donde nos encontramos ya implementado GPR</a:t>
            </a:r>
            <a:r>
              <a:rPr lang="es-EC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….</a:t>
            </a:r>
            <a:endParaRPr lang="es-EC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lecha derecha 2"/>
          <p:cNvSpPr/>
          <p:nvPr/>
        </p:nvSpPr>
        <p:spPr>
          <a:xfrm rot="18149466">
            <a:off x="6461238" y="3511553"/>
            <a:ext cx="408982" cy="156321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24" name="Flecha derecha 23"/>
          <p:cNvSpPr/>
          <p:nvPr/>
        </p:nvSpPr>
        <p:spPr>
          <a:xfrm rot="18149466">
            <a:off x="6056718" y="4170173"/>
            <a:ext cx="408982" cy="156321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26" name="Flecha derecha 25"/>
          <p:cNvSpPr/>
          <p:nvPr/>
        </p:nvSpPr>
        <p:spPr>
          <a:xfrm rot="18149466">
            <a:off x="6754509" y="3045589"/>
            <a:ext cx="408982" cy="156321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</p:spTree>
    <p:extLst>
      <p:ext uri="{BB962C8B-B14F-4D97-AF65-F5344CB8AC3E}">
        <p14:creationId xmlns="" xmlns:p14="http://schemas.microsoft.com/office/powerpoint/2010/main" val="167657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63479" y="226718"/>
            <a:ext cx="10525875" cy="687585"/>
          </a:xfrm>
        </p:spPr>
        <p:txBody>
          <a:bodyPr>
            <a:noAutofit/>
          </a:bodyPr>
          <a:lstStyle/>
          <a:p>
            <a:r>
              <a:rPr lang="es-EC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C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C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Qué es GPR en el GAD Provincial actualmente…</a:t>
            </a:r>
            <a:br>
              <a:rPr lang="es-EC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EC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23393" t="33837" r="23348" b="29801"/>
          <a:stretch/>
        </p:blipFill>
        <p:spPr>
          <a:xfrm>
            <a:off x="553161" y="3020347"/>
            <a:ext cx="6145733" cy="2360209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698642" y="1284904"/>
            <a:ext cx="102536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Es un conjunto de conceptos, metodologías y herramientas que permiten orientar las acciones del Gobierno Provincial al cumplimiento de sus objetivos estratégicos  y resultados concretos.</a:t>
            </a:r>
            <a:endParaRPr lang="es-EC" sz="2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417" y="2855834"/>
            <a:ext cx="4085049" cy="268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24833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Conector recto 60"/>
          <p:cNvCxnSpPr/>
          <p:nvPr/>
        </p:nvCxnSpPr>
        <p:spPr>
          <a:xfrm>
            <a:off x="4231134" y="1092235"/>
            <a:ext cx="0" cy="524037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Diagrama 9"/>
          <p:cNvGraphicFramePr/>
          <p:nvPr>
            <p:extLst/>
          </p:nvPr>
        </p:nvGraphicFramePr>
        <p:xfrm>
          <a:off x="2535740" y="144813"/>
          <a:ext cx="3306740" cy="550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Diagrama 10"/>
          <p:cNvGraphicFramePr/>
          <p:nvPr>
            <p:extLst>
              <p:ext uri="{D42A27DB-BD31-4B8C-83A1-F6EECF244321}">
                <p14:modId xmlns="" xmlns:p14="http://schemas.microsoft.com/office/powerpoint/2010/main" val="2947199456"/>
              </p:ext>
            </p:extLst>
          </p:nvPr>
        </p:nvGraphicFramePr>
        <p:xfrm>
          <a:off x="2402315" y="1393737"/>
          <a:ext cx="3829764" cy="550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cxnSp>
        <p:nvCxnSpPr>
          <p:cNvPr id="79" name="Conector recto 78"/>
          <p:cNvCxnSpPr/>
          <p:nvPr/>
        </p:nvCxnSpPr>
        <p:spPr>
          <a:xfrm>
            <a:off x="9734468" y="2735648"/>
            <a:ext cx="9070" cy="360581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ector recto 87"/>
          <p:cNvCxnSpPr/>
          <p:nvPr/>
        </p:nvCxnSpPr>
        <p:spPr>
          <a:xfrm>
            <a:off x="5378305" y="2794951"/>
            <a:ext cx="3238454" cy="19421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ector recto 83"/>
          <p:cNvCxnSpPr>
            <a:stCxn id="20" idx="3"/>
            <a:endCxn id="72" idx="1"/>
          </p:cNvCxnSpPr>
          <p:nvPr/>
        </p:nvCxnSpPr>
        <p:spPr>
          <a:xfrm>
            <a:off x="5230258" y="3709526"/>
            <a:ext cx="3470469" cy="1584854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upo 38"/>
          <p:cNvGrpSpPr/>
          <p:nvPr/>
        </p:nvGrpSpPr>
        <p:grpSpPr>
          <a:xfrm>
            <a:off x="8293667" y="2548501"/>
            <a:ext cx="2881602" cy="480443"/>
            <a:chOff x="1024353" y="222"/>
            <a:chExt cx="1733071" cy="770020"/>
          </a:xfrm>
        </p:grpSpPr>
        <p:sp>
          <p:nvSpPr>
            <p:cNvPr id="40" name="Rectángulo 39"/>
            <p:cNvSpPr/>
            <p:nvPr/>
          </p:nvSpPr>
          <p:spPr>
            <a:xfrm>
              <a:off x="1024353" y="222"/>
              <a:ext cx="1733071" cy="770020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1" name="Rectángulo 40"/>
            <p:cNvSpPr/>
            <p:nvPr/>
          </p:nvSpPr>
          <p:spPr>
            <a:xfrm>
              <a:off x="1024353" y="222"/>
              <a:ext cx="1733071" cy="7700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3350" tIns="133350" rIns="133350" bIns="133350" numCol="1" spcCol="1270" anchor="ctr" anchorCtr="0">
              <a:noAutofit/>
            </a:bodyPr>
            <a:lstStyle/>
            <a:p>
              <a:pPr lvl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2800" dirty="0" smtClean="0"/>
                <a:t>EP PROVINCIALES</a:t>
              </a:r>
              <a:endParaRPr lang="es-EC" sz="2800" kern="1200" dirty="0"/>
            </a:p>
          </p:txBody>
        </p:sp>
      </p:grpSp>
      <p:grpSp>
        <p:nvGrpSpPr>
          <p:cNvPr id="42" name="Grupo 41"/>
          <p:cNvGrpSpPr/>
          <p:nvPr/>
        </p:nvGrpSpPr>
        <p:grpSpPr>
          <a:xfrm>
            <a:off x="8735345" y="3028945"/>
            <a:ext cx="1998246" cy="550759"/>
            <a:chOff x="1024353" y="222"/>
            <a:chExt cx="1733071" cy="77002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43" name="Rectángulo 42"/>
            <p:cNvSpPr/>
            <p:nvPr/>
          </p:nvSpPr>
          <p:spPr>
            <a:xfrm>
              <a:off x="1024353" y="222"/>
              <a:ext cx="1733071" cy="770020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4" name="Rectángulo 43"/>
            <p:cNvSpPr/>
            <p:nvPr/>
          </p:nvSpPr>
          <p:spPr>
            <a:xfrm>
              <a:off x="1024353" y="222"/>
              <a:ext cx="1733071" cy="77002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3350" tIns="133350" rIns="133350" bIns="133350" numCol="1" spcCol="1270" anchor="ctr" anchorCtr="0">
              <a:noAutofit/>
            </a:bodyPr>
            <a:lstStyle/>
            <a:p>
              <a:pPr lvl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kern="1200" dirty="0" smtClean="0"/>
                <a:t>Objetivos Estratégicos</a:t>
              </a:r>
              <a:endParaRPr lang="es-EC" kern="1200" dirty="0"/>
            </a:p>
          </p:txBody>
        </p:sp>
      </p:grpSp>
      <p:grpSp>
        <p:nvGrpSpPr>
          <p:cNvPr id="45" name="Grupo 44"/>
          <p:cNvGrpSpPr/>
          <p:nvPr/>
        </p:nvGrpSpPr>
        <p:grpSpPr>
          <a:xfrm>
            <a:off x="8735345" y="3579704"/>
            <a:ext cx="1998246" cy="259644"/>
            <a:chOff x="1024353" y="222"/>
            <a:chExt cx="1733071" cy="770020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46" name="Rectángulo 45"/>
            <p:cNvSpPr/>
            <p:nvPr/>
          </p:nvSpPr>
          <p:spPr>
            <a:xfrm>
              <a:off x="1024353" y="222"/>
              <a:ext cx="1733071" cy="770020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7" name="Rectángulo 46"/>
            <p:cNvSpPr/>
            <p:nvPr/>
          </p:nvSpPr>
          <p:spPr>
            <a:xfrm>
              <a:off x="1024353" y="222"/>
              <a:ext cx="1733071" cy="77002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3350" tIns="133350" rIns="133350" bIns="133350" numCol="1" spcCol="1270" anchor="ctr" anchorCtr="0">
              <a:noAutofit/>
            </a:bodyPr>
            <a:lstStyle/>
            <a:p>
              <a:pPr lvl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2000" kern="1200" dirty="0" smtClean="0">
                  <a:solidFill>
                    <a:schemeClr val="tx1"/>
                  </a:solidFill>
                </a:rPr>
                <a:t>Estrategias</a:t>
              </a:r>
              <a:endParaRPr lang="es-EC" sz="20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8" name="Grupo 47"/>
          <p:cNvGrpSpPr/>
          <p:nvPr/>
        </p:nvGrpSpPr>
        <p:grpSpPr>
          <a:xfrm>
            <a:off x="2824952" y="4580503"/>
            <a:ext cx="2812364" cy="429642"/>
            <a:chOff x="1024353" y="222"/>
            <a:chExt cx="1733071" cy="770020"/>
          </a:xfrm>
        </p:grpSpPr>
        <p:sp>
          <p:nvSpPr>
            <p:cNvPr id="49" name="Rectángulo 48"/>
            <p:cNvSpPr/>
            <p:nvPr/>
          </p:nvSpPr>
          <p:spPr>
            <a:xfrm>
              <a:off x="1024353" y="222"/>
              <a:ext cx="1733071" cy="770020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0" name="Rectángulo 49"/>
            <p:cNvSpPr/>
            <p:nvPr/>
          </p:nvSpPr>
          <p:spPr>
            <a:xfrm>
              <a:off x="1024353" y="222"/>
              <a:ext cx="1733071" cy="7700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3350" tIns="133350" rIns="133350" bIns="133350" numCol="1" spcCol="1270" anchor="ctr" anchorCtr="0">
              <a:noAutofit/>
            </a:bodyPr>
            <a:lstStyle/>
            <a:p>
              <a:pPr lvl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2000" dirty="0" smtClean="0"/>
                <a:t>UNIDADES OPERATIVAS</a:t>
              </a:r>
              <a:endParaRPr lang="es-EC" sz="2000" kern="1200" dirty="0"/>
            </a:p>
          </p:txBody>
        </p:sp>
      </p:grpSp>
      <p:cxnSp>
        <p:nvCxnSpPr>
          <p:cNvPr id="63" name="Conector recto 62"/>
          <p:cNvCxnSpPr/>
          <p:nvPr/>
        </p:nvCxnSpPr>
        <p:spPr>
          <a:xfrm>
            <a:off x="4231134" y="6332610"/>
            <a:ext cx="69140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ector recto 65"/>
          <p:cNvCxnSpPr/>
          <p:nvPr/>
        </p:nvCxnSpPr>
        <p:spPr>
          <a:xfrm>
            <a:off x="4231134" y="5863056"/>
            <a:ext cx="69140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Grupo 50"/>
          <p:cNvGrpSpPr/>
          <p:nvPr/>
        </p:nvGrpSpPr>
        <p:grpSpPr>
          <a:xfrm>
            <a:off x="3232012" y="5010145"/>
            <a:ext cx="1998246" cy="550759"/>
            <a:chOff x="1024353" y="222"/>
            <a:chExt cx="1733071" cy="77002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52" name="Rectángulo 51"/>
            <p:cNvSpPr/>
            <p:nvPr/>
          </p:nvSpPr>
          <p:spPr>
            <a:xfrm>
              <a:off x="1024353" y="222"/>
              <a:ext cx="1733071" cy="770020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3" name="Rectángulo 52"/>
            <p:cNvSpPr/>
            <p:nvPr/>
          </p:nvSpPr>
          <p:spPr>
            <a:xfrm>
              <a:off x="1024353" y="222"/>
              <a:ext cx="1733071" cy="77002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3350" tIns="133350" rIns="133350" bIns="133350" numCol="1" spcCol="1270" anchor="ctr" anchorCtr="0">
              <a:noAutofit/>
            </a:bodyPr>
            <a:lstStyle/>
            <a:p>
              <a:pPr lvl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kern="1200" dirty="0" smtClean="0"/>
                <a:t>Objetivos Operativos</a:t>
              </a:r>
              <a:endParaRPr lang="es-EC" kern="1200" dirty="0"/>
            </a:p>
          </p:txBody>
        </p:sp>
      </p:grpSp>
      <p:grpSp>
        <p:nvGrpSpPr>
          <p:cNvPr id="54" name="Grupo 53"/>
          <p:cNvGrpSpPr/>
          <p:nvPr/>
        </p:nvGrpSpPr>
        <p:grpSpPr>
          <a:xfrm>
            <a:off x="4716501" y="5684764"/>
            <a:ext cx="1432390" cy="356584"/>
            <a:chOff x="1024353" y="222"/>
            <a:chExt cx="1733071" cy="770020"/>
          </a:xfrm>
          <a:solidFill>
            <a:schemeClr val="bg1">
              <a:lumMod val="75000"/>
            </a:schemeClr>
          </a:solidFill>
        </p:grpSpPr>
        <p:sp>
          <p:nvSpPr>
            <p:cNvPr id="55" name="Rectángulo 54"/>
            <p:cNvSpPr/>
            <p:nvPr/>
          </p:nvSpPr>
          <p:spPr>
            <a:xfrm>
              <a:off x="1024353" y="222"/>
              <a:ext cx="1733071" cy="770020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6" name="Rectángulo 55"/>
            <p:cNvSpPr/>
            <p:nvPr/>
          </p:nvSpPr>
          <p:spPr>
            <a:xfrm>
              <a:off x="1024353" y="222"/>
              <a:ext cx="1733071" cy="77002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3350" tIns="133350" rIns="133350" bIns="133350" numCol="1" spcCol="1270" anchor="ctr" anchorCtr="0">
              <a:noAutofit/>
            </a:bodyPr>
            <a:lstStyle/>
            <a:p>
              <a:pPr lvl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dirty="0" smtClean="0"/>
                <a:t>Proyectos</a:t>
              </a:r>
              <a:endParaRPr lang="es-EC" kern="1200" dirty="0"/>
            </a:p>
          </p:txBody>
        </p:sp>
      </p:grpSp>
      <p:grpSp>
        <p:nvGrpSpPr>
          <p:cNvPr id="57" name="Grupo 56"/>
          <p:cNvGrpSpPr/>
          <p:nvPr/>
        </p:nvGrpSpPr>
        <p:grpSpPr>
          <a:xfrm>
            <a:off x="4716501" y="6154318"/>
            <a:ext cx="1432390" cy="356584"/>
            <a:chOff x="1024353" y="222"/>
            <a:chExt cx="1733071" cy="770020"/>
          </a:xfrm>
          <a:solidFill>
            <a:schemeClr val="bg1">
              <a:lumMod val="75000"/>
            </a:schemeClr>
          </a:solidFill>
        </p:grpSpPr>
        <p:sp>
          <p:nvSpPr>
            <p:cNvPr id="58" name="Rectángulo 57"/>
            <p:cNvSpPr/>
            <p:nvPr/>
          </p:nvSpPr>
          <p:spPr>
            <a:xfrm>
              <a:off x="1024353" y="222"/>
              <a:ext cx="1733071" cy="770020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9" name="Rectángulo 58"/>
            <p:cNvSpPr/>
            <p:nvPr/>
          </p:nvSpPr>
          <p:spPr>
            <a:xfrm>
              <a:off x="1024353" y="222"/>
              <a:ext cx="1733071" cy="77002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3350" tIns="133350" rIns="133350" bIns="133350" numCol="1" spcCol="1270" anchor="ctr" anchorCtr="0">
              <a:noAutofit/>
            </a:bodyPr>
            <a:lstStyle/>
            <a:p>
              <a:pPr lvl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dirty="0" smtClean="0"/>
                <a:t>Procesos</a:t>
              </a:r>
              <a:endParaRPr lang="es-EC" kern="1200" dirty="0"/>
            </a:p>
          </p:txBody>
        </p:sp>
      </p:grpSp>
      <p:grpSp>
        <p:nvGrpSpPr>
          <p:cNvPr id="67" name="Grupo 66"/>
          <p:cNvGrpSpPr/>
          <p:nvPr/>
        </p:nvGrpSpPr>
        <p:grpSpPr>
          <a:xfrm>
            <a:off x="8293667" y="4589358"/>
            <a:ext cx="2812364" cy="429642"/>
            <a:chOff x="1024353" y="222"/>
            <a:chExt cx="1733071" cy="770020"/>
          </a:xfrm>
        </p:grpSpPr>
        <p:sp>
          <p:nvSpPr>
            <p:cNvPr id="68" name="Rectángulo 67"/>
            <p:cNvSpPr/>
            <p:nvPr/>
          </p:nvSpPr>
          <p:spPr>
            <a:xfrm>
              <a:off x="1024353" y="222"/>
              <a:ext cx="1733071" cy="770020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9" name="Rectángulo 68"/>
            <p:cNvSpPr/>
            <p:nvPr/>
          </p:nvSpPr>
          <p:spPr>
            <a:xfrm>
              <a:off x="1024353" y="222"/>
              <a:ext cx="1733071" cy="7700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3350" tIns="133350" rIns="133350" bIns="133350" numCol="1" spcCol="1270" anchor="ctr" anchorCtr="0">
              <a:noAutofit/>
            </a:bodyPr>
            <a:lstStyle/>
            <a:p>
              <a:pPr lvl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2000" dirty="0" smtClean="0"/>
                <a:t>UNIDADES OPERATIVAS</a:t>
              </a:r>
              <a:endParaRPr lang="es-EC" sz="2000" kern="1200" dirty="0"/>
            </a:p>
          </p:txBody>
        </p:sp>
      </p:grpSp>
      <p:grpSp>
        <p:nvGrpSpPr>
          <p:cNvPr id="70" name="Grupo 69"/>
          <p:cNvGrpSpPr/>
          <p:nvPr/>
        </p:nvGrpSpPr>
        <p:grpSpPr>
          <a:xfrm>
            <a:off x="8700727" y="5019000"/>
            <a:ext cx="1998246" cy="550759"/>
            <a:chOff x="1024353" y="222"/>
            <a:chExt cx="1733071" cy="77002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71" name="Rectángulo 70"/>
            <p:cNvSpPr/>
            <p:nvPr/>
          </p:nvSpPr>
          <p:spPr>
            <a:xfrm>
              <a:off x="1024353" y="222"/>
              <a:ext cx="1733071" cy="770020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2" name="Rectángulo 71"/>
            <p:cNvSpPr/>
            <p:nvPr/>
          </p:nvSpPr>
          <p:spPr>
            <a:xfrm>
              <a:off x="1024353" y="222"/>
              <a:ext cx="1733071" cy="77002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3350" tIns="133350" rIns="133350" bIns="133350" numCol="1" spcCol="1270" anchor="ctr" anchorCtr="0">
              <a:noAutofit/>
            </a:bodyPr>
            <a:lstStyle/>
            <a:p>
              <a:pPr lvl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kern="1200" dirty="0" smtClean="0"/>
                <a:t>Objetivos Operativos</a:t>
              </a:r>
              <a:endParaRPr lang="es-EC" kern="1200" dirty="0"/>
            </a:p>
          </p:txBody>
        </p:sp>
      </p:grpSp>
      <p:cxnSp>
        <p:nvCxnSpPr>
          <p:cNvPr id="82" name="Conector recto 81"/>
          <p:cNvCxnSpPr/>
          <p:nvPr/>
        </p:nvCxnSpPr>
        <p:spPr>
          <a:xfrm>
            <a:off x="9744364" y="6341465"/>
            <a:ext cx="69140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ector recto 82"/>
          <p:cNvCxnSpPr/>
          <p:nvPr/>
        </p:nvCxnSpPr>
        <p:spPr>
          <a:xfrm>
            <a:off x="9734468" y="5871911"/>
            <a:ext cx="69140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3" name="Grupo 72"/>
          <p:cNvGrpSpPr/>
          <p:nvPr/>
        </p:nvGrpSpPr>
        <p:grpSpPr>
          <a:xfrm>
            <a:off x="10185216" y="5693619"/>
            <a:ext cx="1432390" cy="356584"/>
            <a:chOff x="1024353" y="222"/>
            <a:chExt cx="1733071" cy="770020"/>
          </a:xfrm>
          <a:solidFill>
            <a:schemeClr val="bg1">
              <a:lumMod val="75000"/>
            </a:schemeClr>
          </a:solidFill>
        </p:grpSpPr>
        <p:sp>
          <p:nvSpPr>
            <p:cNvPr id="74" name="Rectángulo 73"/>
            <p:cNvSpPr/>
            <p:nvPr/>
          </p:nvSpPr>
          <p:spPr>
            <a:xfrm>
              <a:off x="1024353" y="222"/>
              <a:ext cx="1733071" cy="770020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5" name="Rectángulo 74"/>
            <p:cNvSpPr/>
            <p:nvPr/>
          </p:nvSpPr>
          <p:spPr>
            <a:xfrm>
              <a:off x="1024353" y="222"/>
              <a:ext cx="1733071" cy="77002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3350" tIns="133350" rIns="133350" bIns="133350" numCol="1" spcCol="1270" anchor="ctr" anchorCtr="0">
              <a:noAutofit/>
            </a:bodyPr>
            <a:lstStyle/>
            <a:p>
              <a:pPr lvl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dirty="0" smtClean="0"/>
                <a:t>Proyectos</a:t>
              </a:r>
              <a:endParaRPr lang="es-EC" kern="1200" dirty="0"/>
            </a:p>
          </p:txBody>
        </p:sp>
      </p:grpSp>
      <p:grpSp>
        <p:nvGrpSpPr>
          <p:cNvPr id="76" name="Grupo 75"/>
          <p:cNvGrpSpPr/>
          <p:nvPr/>
        </p:nvGrpSpPr>
        <p:grpSpPr>
          <a:xfrm>
            <a:off x="10185216" y="6163173"/>
            <a:ext cx="1432390" cy="356584"/>
            <a:chOff x="1024353" y="222"/>
            <a:chExt cx="1733071" cy="770020"/>
          </a:xfrm>
          <a:solidFill>
            <a:schemeClr val="bg1">
              <a:lumMod val="75000"/>
            </a:schemeClr>
          </a:solidFill>
        </p:grpSpPr>
        <p:sp>
          <p:nvSpPr>
            <p:cNvPr id="77" name="Rectángulo 76"/>
            <p:cNvSpPr/>
            <p:nvPr/>
          </p:nvSpPr>
          <p:spPr>
            <a:xfrm>
              <a:off x="1024353" y="222"/>
              <a:ext cx="1733071" cy="770020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8" name="Rectángulo 77"/>
            <p:cNvSpPr/>
            <p:nvPr/>
          </p:nvSpPr>
          <p:spPr>
            <a:xfrm>
              <a:off x="1024353" y="222"/>
              <a:ext cx="1733071" cy="77002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3350" tIns="133350" rIns="133350" bIns="133350" numCol="1" spcCol="1270" anchor="ctr" anchorCtr="0">
              <a:noAutofit/>
            </a:bodyPr>
            <a:lstStyle/>
            <a:p>
              <a:pPr lvl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dirty="0" smtClean="0"/>
                <a:t>Procesos</a:t>
              </a:r>
              <a:endParaRPr lang="es-EC" kern="1200" dirty="0"/>
            </a:p>
          </p:txBody>
        </p:sp>
      </p:grpSp>
      <p:sp>
        <p:nvSpPr>
          <p:cNvPr id="91" name="CuadroTexto 90"/>
          <p:cNvSpPr txBox="1"/>
          <p:nvPr/>
        </p:nvSpPr>
        <p:spPr>
          <a:xfrm>
            <a:off x="311739" y="2922084"/>
            <a:ext cx="2314899" cy="64633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Prefectura </a:t>
            </a:r>
          </a:p>
          <a:p>
            <a:pPr algn="ctr"/>
            <a:r>
              <a:rPr lang="es-EC" b="1" dirty="0" smtClean="0"/>
              <a:t>Planes  Estratégicos</a:t>
            </a:r>
            <a:endParaRPr lang="es-EC" b="1" dirty="0"/>
          </a:p>
        </p:txBody>
      </p:sp>
      <p:sp>
        <p:nvSpPr>
          <p:cNvPr id="92" name="CuadroTexto 91"/>
          <p:cNvSpPr txBox="1"/>
          <p:nvPr/>
        </p:nvSpPr>
        <p:spPr>
          <a:xfrm>
            <a:off x="241915" y="4746765"/>
            <a:ext cx="2314899" cy="92333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Direcciones / Unidades operativas</a:t>
            </a:r>
          </a:p>
          <a:p>
            <a:pPr algn="ctr"/>
            <a:r>
              <a:rPr lang="es-EC" b="1" dirty="0" smtClean="0"/>
              <a:t> Planes  Operativos</a:t>
            </a:r>
            <a:endParaRPr lang="es-EC" b="1" dirty="0"/>
          </a:p>
        </p:txBody>
      </p:sp>
      <p:pic>
        <p:nvPicPr>
          <p:cNvPr id="94" name="Picture 2" descr="http://previews.123rf.com/images/file404/file4041308/file404130800827/21718330-icono-de-sem-foro-Foto-de-archivo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4582" t="29260" r="44401" b="42737"/>
          <a:stretch/>
        </p:blipFill>
        <p:spPr bwMode="auto">
          <a:xfrm>
            <a:off x="5660506" y="4421845"/>
            <a:ext cx="303018" cy="741873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2" descr="http://previews.123rf.com/images/file404/file4041308/file404130800827/21718330-icono-de-sem-foro-Foto-de-archivo.jp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4582" t="29260" r="44401" b="42737"/>
          <a:stretch/>
        </p:blipFill>
        <p:spPr bwMode="auto">
          <a:xfrm>
            <a:off x="6146378" y="5617922"/>
            <a:ext cx="171403" cy="419643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2" descr="http://previews.123rf.com/images/file404/file4041308/file404130800827/21718330-icono-de-sem-foro-Foto-de-archivo.jp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4582" t="29260" r="44401" b="42737"/>
          <a:stretch/>
        </p:blipFill>
        <p:spPr bwMode="auto">
          <a:xfrm>
            <a:off x="6152765" y="6113563"/>
            <a:ext cx="171403" cy="419643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2" descr="http://previews.123rf.com/images/file404/file4041308/file404130800827/21718330-icono-de-sem-foro-Foto-de-archivo.jp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4582" t="29260" r="44401" b="42737"/>
          <a:stretch/>
        </p:blipFill>
        <p:spPr bwMode="auto">
          <a:xfrm>
            <a:off x="11617606" y="5662089"/>
            <a:ext cx="171403" cy="419643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2" descr="http://previews.123rf.com/images/file404/file4041308/file404130800827/21718330-icono-de-sem-foro-Foto-de-archivo.jp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4582" t="29260" r="44401" b="42737"/>
          <a:stretch/>
        </p:blipFill>
        <p:spPr bwMode="auto">
          <a:xfrm>
            <a:off x="11623993" y="6157730"/>
            <a:ext cx="171403" cy="419643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2" descr="http://previews.123rf.com/images/file404/file4041308/file404130800827/21718330-icono-de-sem-foro-Foto-de-archivo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4582" t="29260" r="44401" b="42737"/>
          <a:stretch/>
        </p:blipFill>
        <p:spPr bwMode="auto">
          <a:xfrm>
            <a:off x="11129221" y="4433242"/>
            <a:ext cx="303018" cy="741873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2" descr="http://previews.123rf.com/images/file404/file4041308/file404130800827/21718330-icono-de-sem-foro-Foto-de-archivo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4582" t="29260" r="44401" b="42737"/>
          <a:stretch/>
        </p:blipFill>
        <p:spPr bwMode="auto">
          <a:xfrm>
            <a:off x="11111819" y="2424014"/>
            <a:ext cx="303018" cy="741873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" name="CuadroTexto 100"/>
          <p:cNvSpPr txBox="1"/>
          <p:nvPr/>
        </p:nvSpPr>
        <p:spPr>
          <a:xfrm>
            <a:off x="732089" y="1113937"/>
            <a:ext cx="1474197" cy="64633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Planes </a:t>
            </a:r>
            <a:br>
              <a:rPr lang="es-EC" b="1" dirty="0" smtClean="0"/>
            </a:br>
            <a:r>
              <a:rPr lang="es-EC" b="1" dirty="0" smtClean="0"/>
              <a:t>rectores</a:t>
            </a:r>
            <a:endParaRPr lang="es-EC" b="1" dirty="0"/>
          </a:p>
        </p:txBody>
      </p:sp>
      <p:pic>
        <p:nvPicPr>
          <p:cNvPr id="1030" name="Picture 6" descr="http://sinmiedosec.com/wp-content/uploads/2014/11/Plan-Nacional-de-Buen-Vivir-2013-2017-PDF-de-Descarga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370" y="233713"/>
            <a:ext cx="2778566" cy="838676"/>
          </a:xfrm>
          <a:prstGeom prst="roundRect">
            <a:avLst>
              <a:gd name="adj" fmla="val 16667"/>
            </a:avLst>
          </a:prstGeom>
          <a:ln w="19050">
            <a:solidFill>
              <a:schemeClr val="accent1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thumb.php (750×355)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468" t="6362" r="7908" b="25294"/>
          <a:stretch/>
        </p:blipFill>
        <p:spPr bwMode="auto">
          <a:xfrm>
            <a:off x="3166493" y="1410549"/>
            <a:ext cx="2215042" cy="799549"/>
          </a:xfrm>
          <a:prstGeom prst="roundRect">
            <a:avLst>
              <a:gd name="adj" fmla="val 16667"/>
            </a:avLst>
          </a:prstGeom>
          <a:ln w="19050">
            <a:solidFill>
              <a:schemeClr val="accent1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" name="CuadroTexto 101"/>
          <p:cNvSpPr txBox="1"/>
          <p:nvPr/>
        </p:nvSpPr>
        <p:spPr>
          <a:xfrm>
            <a:off x="3955128" y="1383496"/>
            <a:ext cx="16690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8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Plan de Desarrollo y Ordenamiento Territorial</a:t>
            </a:r>
            <a:endParaRPr lang="es-EC" sz="80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12" name="Grupo 11"/>
          <p:cNvGrpSpPr/>
          <p:nvPr/>
        </p:nvGrpSpPr>
        <p:grpSpPr>
          <a:xfrm>
            <a:off x="2949696" y="2548502"/>
            <a:ext cx="2562878" cy="480443"/>
            <a:chOff x="1024353" y="222"/>
            <a:chExt cx="1733071" cy="770020"/>
          </a:xfrm>
        </p:grpSpPr>
        <p:sp>
          <p:nvSpPr>
            <p:cNvPr id="13" name="Rectángulo 12"/>
            <p:cNvSpPr/>
            <p:nvPr/>
          </p:nvSpPr>
          <p:spPr>
            <a:xfrm>
              <a:off x="1024353" y="222"/>
              <a:ext cx="1733071" cy="770020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ectángulo 13"/>
            <p:cNvSpPr/>
            <p:nvPr/>
          </p:nvSpPr>
          <p:spPr>
            <a:xfrm>
              <a:off x="1024353" y="222"/>
              <a:ext cx="1733071" cy="7700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3350" tIns="133350" rIns="133350" bIns="133350" numCol="1" spcCol="1270" anchor="ctr" anchorCtr="0">
              <a:noAutofit/>
            </a:bodyPr>
            <a:lstStyle/>
            <a:p>
              <a:pPr lvl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2800" kern="1200" dirty="0" smtClean="0"/>
                <a:t>PREFECTURA</a:t>
              </a:r>
              <a:endParaRPr lang="es-EC" sz="2800" kern="1200" dirty="0"/>
            </a:p>
          </p:txBody>
        </p:sp>
      </p:grpSp>
      <p:grpSp>
        <p:nvGrpSpPr>
          <p:cNvPr id="15" name="Grupo 14"/>
          <p:cNvGrpSpPr/>
          <p:nvPr/>
        </p:nvGrpSpPr>
        <p:grpSpPr>
          <a:xfrm>
            <a:off x="3232012" y="3028945"/>
            <a:ext cx="1998246" cy="550759"/>
            <a:chOff x="1024353" y="222"/>
            <a:chExt cx="1733071" cy="77002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6" name="Rectángulo 15"/>
            <p:cNvSpPr/>
            <p:nvPr/>
          </p:nvSpPr>
          <p:spPr>
            <a:xfrm>
              <a:off x="1024353" y="222"/>
              <a:ext cx="1733071" cy="770020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ectángulo 16"/>
            <p:cNvSpPr/>
            <p:nvPr/>
          </p:nvSpPr>
          <p:spPr>
            <a:xfrm>
              <a:off x="1024353" y="222"/>
              <a:ext cx="1733071" cy="77002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3350" tIns="133350" rIns="133350" bIns="133350" numCol="1" spcCol="1270" anchor="ctr" anchorCtr="0">
              <a:noAutofit/>
            </a:bodyPr>
            <a:lstStyle/>
            <a:p>
              <a:pPr lvl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kern="1200" dirty="0" smtClean="0"/>
                <a:t>Objetivos Estratégicos</a:t>
              </a:r>
              <a:endParaRPr lang="es-EC" kern="1200" dirty="0"/>
            </a:p>
          </p:txBody>
        </p:sp>
      </p:grpSp>
      <p:grpSp>
        <p:nvGrpSpPr>
          <p:cNvPr id="18" name="Grupo 17"/>
          <p:cNvGrpSpPr/>
          <p:nvPr/>
        </p:nvGrpSpPr>
        <p:grpSpPr>
          <a:xfrm>
            <a:off x="3232012" y="3579704"/>
            <a:ext cx="1998246" cy="259644"/>
            <a:chOff x="1024353" y="222"/>
            <a:chExt cx="1733071" cy="770020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9" name="Rectángulo 18"/>
            <p:cNvSpPr/>
            <p:nvPr/>
          </p:nvSpPr>
          <p:spPr>
            <a:xfrm>
              <a:off x="1024353" y="222"/>
              <a:ext cx="1733071" cy="770020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Rectángulo 19"/>
            <p:cNvSpPr/>
            <p:nvPr/>
          </p:nvSpPr>
          <p:spPr>
            <a:xfrm>
              <a:off x="1024353" y="222"/>
              <a:ext cx="1733071" cy="77002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3350" tIns="133350" rIns="133350" bIns="133350" numCol="1" spcCol="1270" anchor="ctr" anchorCtr="0">
              <a:noAutofit/>
            </a:bodyPr>
            <a:lstStyle/>
            <a:p>
              <a:pPr lvl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2000" kern="1200" dirty="0" smtClean="0">
                  <a:solidFill>
                    <a:schemeClr val="tx1"/>
                  </a:solidFill>
                </a:rPr>
                <a:t>Estrategias</a:t>
              </a:r>
              <a:endParaRPr lang="es-EC" sz="2000" kern="12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1026" name="Picture 2" descr="http://previews.123rf.com/images/file404/file4041308/file404130800827/21718330-icono-de-sem-foro-Foto-de-archivo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4582" t="29260" r="44401" b="42737"/>
          <a:stretch/>
        </p:blipFill>
        <p:spPr bwMode="auto">
          <a:xfrm>
            <a:off x="5520427" y="2416894"/>
            <a:ext cx="303018" cy="741873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6688859" y="1090140"/>
            <a:ext cx="5414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El Modelo GPR en el GAD Provincial….</a:t>
            </a:r>
            <a:endParaRPr lang="es-EC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22645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Diagrama"/>
          <p:cNvGraphicFramePr/>
          <p:nvPr>
            <p:extLst>
              <p:ext uri="{D42A27DB-BD31-4B8C-83A1-F6EECF244321}">
                <p14:modId xmlns="" xmlns:p14="http://schemas.microsoft.com/office/powerpoint/2010/main" val="2280739737"/>
              </p:ext>
            </p:extLst>
          </p:nvPr>
        </p:nvGraphicFramePr>
        <p:xfrm>
          <a:off x="2317717" y="1650174"/>
          <a:ext cx="7056784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2317718" y="1033460"/>
            <a:ext cx="7093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Quién participan en el sistema GPR </a:t>
            </a:r>
          </a:p>
        </p:txBody>
      </p:sp>
      <p:sp>
        <p:nvSpPr>
          <p:cNvPr id="9" name="AutoShape 5" descr="Resultado de imagen para equipo de trabajo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 dirty="0"/>
          </a:p>
        </p:txBody>
      </p:sp>
      <p:sp>
        <p:nvSpPr>
          <p:cNvPr id="2" name="CuadroTexto 1"/>
          <p:cNvSpPr txBox="1"/>
          <p:nvPr/>
        </p:nvSpPr>
        <p:spPr>
          <a:xfrm>
            <a:off x="1831975" y="309366"/>
            <a:ext cx="9318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Cómo funciona el sistema GPR en el GAD Provincial</a:t>
            </a:r>
            <a:endParaRPr lang="es-EC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1540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a 9"/>
          <p:cNvGraphicFramePr/>
          <p:nvPr/>
        </p:nvGraphicFramePr>
        <p:xfrm>
          <a:off x="2535740" y="144813"/>
          <a:ext cx="3306740" cy="550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Diagrama 10"/>
          <p:cNvGraphicFramePr/>
          <p:nvPr/>
        </p:nvGraphicFramePr>
        <p:xfrm>
          <a:off x="2323292" y="1585650"/>
          <a:ext cx="3829764" cy="550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2" name="Diagrama 1"/>
          <p:cNvGraphicFramePr/>
          <p:nvPr>
            <p:extLst>
              <p:ext uri="{D42A27DB-BD31-4B8C-83A1-F6EECF244321}">
                <p14:modId xmlns="" xmlns:p14="http://schemas.microsoft.com/office/powerpoint/2010/main" val="1571674114"/>
              </p:ext>
            </p:extLst>
          </p:nvPr>
        </p:nvGraphicFramePr>
        <p:xfrm>
          <a:off x="-561723" y="310259"/>
          <a:ext cx="13301330" cy="62420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8" name="CuadroTexto 7"/>
          <p:cNvSpPr txBox="1"/>
          <p:nvPr/>
        </p:nvSpPr>
        <p:spPr>
          <a:xfrm>
            <a:off x="4759894" y="3097035"/>
            <a:ext cx="2658094" cy="442674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20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Planes Operativos</a:t>
            </a:r>
            <a:endParaRPr lang="es-EC" sz="200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2" name="CuadroTexto 101"/>
          <p:cNvSpPr txBox="1"/>
          <p:nvPr/>
        </p:nvSpPr>
        <p:spPr>
          <a:xfrm>
            <a:off x="4823690" y="819596"/>
            <a:ext cx="2530503" cy="442674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20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Plan Estratégico</a:t>
            </a:r>
            <a:endParaRPr lang="es-EC" sz="200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2" name="Picture 10" descr="thumb.php (750×355)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468" t="6362" r="7908" b="25294"/>
          <a:stretch/>
        </p:blipFill>
        <p:spPr bwMode="auto">
          <a:xfrm>
            <a:off x="280143" y="3652598"/>
            <a:ext cx="3110814" cy="1122890"/>
          </a:xfrm>
          <a:prstGeom prst="roundRect">
            <a:avLst>
              <a:gd name="adj" fmla="val 16667"/>
            </a:avLst>
          </a:prstGeom>
          <a:ln w="28575">
            <a:solidFill>
              <a:schemeClr val="accent1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105911" y="819596"/>
            <a:ext cx="42153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El Estado actual del contenido GPR en el GAD Provincial</a:t>
            </a:r>
            <a:endParaRPr lang="es-EC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15205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iángulo isósceles 4"/>
          <p:cNvSpPr/>
          <p:nvPr/>
        </p:nvSpPr>
        <p:spPr>
          <a:xfrm>
            <a:off x="0" y="2030820"/>
            <a:ext cx="4053047" cy="442314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graphicFrame>
        <p:nvGraphicFramePr>
          <p:cNvPr id="10" name="Diagrama 9"/>
          <p:cNvGraphicFramePr/>
          <p:nvPr/>
        </p:nvGraphicFramePr>
        <p:xfrm>
          <a:off x="2535740" y="144813"/>
          <a:ext cx="3306740" cy="550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Diagrama 10"/>
          <p:cNvGraphicFramePr/>
          <p:nvPr/>
        </p:nvGraphicFramePr>
        <p:xfrm>
          <a:off x="2323292" y="1585650"/>
          <a:ext cx="3829764" cy="550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CuadroTexto 7"/>
          <p:cNvSpPr txBox="1"/>
          <p:nvPr/>
        </p:nvSpPr>
        <p:spPr>
          <a:xfrm>
            <a:off x="881644" y="4034438"/>
            <a:ext cx="2286857" cy="408623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Planes Operativos</a:t>
            </a:r>
            <a:endParaRPr lang="es-EC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2" name="CuadroTexto 101"/>
          <p:cNvSpPr txBox="1"/>
          <p:nvPr/>
        </p:nvSpPr>
        <p:spPr>
          <a:xfrm>
            <a:off x="1162965" y="2163982"/>
            <a:ext cx="1921486" cy="374571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16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Plan Estratégico</a:t>
            </a:r>
            <a:endParaRPr lang="es-EC" sz="160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12" cstate="print"/>
          <a:srcRect b="9340"/>
          <a:stretch/>
        </p:blipFill>
        <p:spPr>
          <a:xfrm>
            <a:off x="552760" y="1226204"/>
            <a:ext cx="2741424" cy="621344"/>
          </a:xfrm>
          <a:prstGeom prst="roundRect">
            <a:avLst>
              <a:gd name="adj" fmla="val 16667"/>
            </a:avLst>
          </a:prstGeom>
          <a:ln w="28575">
            <a:solidFill>
              <a:schemeClr val="accent1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aphicFrame>
        <p:nvGraphicFramePr>
          <p:cNvPr id="4" name="Tabla 3"/>
          <p:cNvGraphicFramePr>
            <a:graphicFrameLocks noGrp="1"/>
          </p:cNvGraphicFramePr>
          <p:nvPr>
            <p:extLst/>
          </p:nvPr>
        </p:nvGraphicFramePr>
        <p:xfrm>
          <a:off x="1112947" y="2636014"/>
          <a:ext cx="1827151" cy="12192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220887"/>
                <a:gridCol w="606264"/>
              </a:tblGrid>
              <a:tr h="273114">
                <a:tc>
                  <a:txBody>
                    <a:bodyPr/>
                    <a:lstStyle/>
                    <a:p>
                      <a:r>
                        <a:rPr lang="es-EC" sz="1400" b="0" dirty="0" smtClean="0"/>
                        <a:t>Objetivos</a:t>
                      </a:r>
                      <a:endParaRPr lang="es-EC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b="0" dirty="0" smtClean="0"/>
                        <a:t>5</a:t>
                      </a:r>
                      <a:endParaRPr lang="es-EC" sz="1400" b="0" dirty="0"/>
                    </a:p>
                  </a:txBody>
                  <a:tcPr/>
                </a:tc>
              </a:tr>
              <a:tr h="273114">
                <a:tc>
                  <a:txBody>
                    <a:bodyPr/>
                    <a:lstStyle/>
                    <a:p>
                      <a:r>
                        <a:rPr lang="es-EC" sz="1400" dirty="0" smtClean="0"/>
                        <a:t>Estrategias</a:t>
                      </a:r>
                      <a:endParaRPr lang="es-EC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 smtClean="0"/>
                        <a:t>10</a:t>
                      </a:r>
                      <a:endParaRPr lang="es-EC" sz="1400" dirty="0"/>
                    </a:p>
                  </a:txBody>
                  <a:tcPr/>
                </a:tc>
              </a:tr>
              <a:tr h="273114">
                <a:tc>
                  <a:txBody>
                    <a:bodyPr/>
                    <a:lstStyle/>
                    <a:p>
                      <a:r>
                        <a:rPr lang="es-EC" sz="1400" dirty="0" smtClean="0"/>
                        <a:t>Indicadores</a:t>
                      </a:r>
                      <a:endParaRPr lang="es-EC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 smtClean="0"/>
                        <a:t>10</a:t>
                      </a:r>
                      <a:endParaRPr lang="es-EC" sz="1400" dirty="0"/>
                    </a:p>
                  </a:txBody>
                  <a:tcPr/>
                </a:tc>
              </a:tr>
              <a:tr h="273114">
                <a:tc>
                  <a:txBody>
                    <a:bodyPr/>
                    <a:lstStyle/>
                    <a:p>
                      <a:r>
                        <a:rPr lang="es-EC" sz="1400" dirty="0" smtClean="0"/>
                        <a:t>Riesgos</a:t>
                      </a:r>
                      <a:endParaRPr lang="es-EC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 smtClean="0"/>
                        <a:t>3</a:t>
                      </a:r>
                      <a:endParaRPr lang="es-EC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172" name="Picture 4" descr="yr05cvFY.jpg (240×240)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110" y="779037"/>
            <a:ext cx="1157221" cy="1157222"/>
          </a:xfrm>
          <a:prstGeom prst="roundRect">
            <a:avLst>
              <a:gd name="adj" fmla="val 16667"/>
            </a:avLst>
          </a:prstGeom>
          <a:ln w="28575">
            <a:solidFill>
              <a:schemeClr val="accent1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Tabla 1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17577640"/>
              </p:ext>
            </p:extLst>
          </p:nvPr>
        </p:nvGraphicFramePr>
        <p:xfrm>
          <a:off x="711373" y="4617879"/>
          <a:ext cx="2627397" cy="18288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755604"/>
                <a:gridCol w="871793"/>
              </a:tblGrid>
              <a:tr h="267358">
                <a:tc>
                  <a:txBody>
                    <a:bodyPr/>
                    <a:lstStyle/>
                    <a:p>
                      <a:r>
                        <a:rPr lang="es-EC" sz="1400" b="0" dirty="0" smtClean="0"/>
                        <a:t>Objetivos Operativos</a:t>
                      </a:r>
                      <a:endParaRPr lang="es-EC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b="0" dirty="0" smtClean="0"/>
                        <a:t>2</a:t>
                      </a:r>
                      <a:endParaRPr lang="es-EC" sz="1400" b="0" dirty="0"/>
                    </a:p>
                  </a:txBody>
                  <a:tcPr/>
                </a:tc>
              </a:tr>
              <a:tr h="267358">
                <a:tc>
                  <a:txBody>
                    <a:bodyPr/>
                    <a:lstStyle/>
                    <a:p>
                      <a:r>
                        <a:rPr lang="es-EC" sz="1400" dirty="0" smtClean="0"/>
                        <a:t>Indicadores</a:t>
                      </a:r>
                      <a:endParaRPr lang="es-EC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 smtClean="0"/>
                        <a:t>10</a:t>
                      </a:r>
                      <a:endParaRPr lang="es-EC" sz="1400" dirty="0"/>
                    </a:p>
                  </a:txBody>
                  <a:tcPr/>
                </a:tc>
              </a:tr>
              <a:tr h="267358">
                <a:tc>
                  <a:txBody>
                    <a:bodyPr/>
                    <a:lstStyle/>
                    <a:p>
                      <a:r>
                        <a:rPr lang="es-EC" sz="1400" dirty="0" smtClean="0"/>
                        <a:t>Procesos</a:t>
                      </a:r>
                      <a:endParaRPr lang="es-EC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 smtClean="0"/>
                        <a:t>9</a:t>
                      </a:r>
                      <a:endParaRPr lang="es-EC" sz="1400" dirty="0"/>
                    </a:p>
                  </a:txBody>
                  <a:tcPr/>
                </a:tc>
              </a:tr>
              <a:tr h="267358">
                <a:tc>
                  <a:txBody>
                    <a:bodyPr/>
                    <a:lstStyle/>
                    <a:p>
                      <a:r>
                        <a:rPr lang="es-EC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Proyectos</a:t>
                      </a:r>
                      <a:endParaRPr lang="es-EC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s-EC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67358">
                <a:tc>
                  <a:txBody>
                    <a:bodyPr/>
                    <a:lstStyle/>
                    <a:p>
                      <a:r>
                        <a:rPr lang="es-EC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Hitos de proyectos</a:t>
                      </a:r>
                      <a:endParaRPr lang="es-EC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s-EC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67358">
                <a:tc>
                  <a:txBody>
                    <a:bodyPr/>
                    <a:lstStyle/>
                    <a:p>
                      <a:r>
                        <a:rPr lang="es-EC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Riesgos de proyectos</a:t>
                      </a:r>
                      <a:endParaRPr lang="es-EC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s-EC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0" name="Triángulo isósceles 29"/>
          <p:cNvSpPr/>
          <p:nvPr/>
        </p:nvSpPr>
        <p:spPr>
          <a:xfrm>
            <a:off x="4097649" y="2041454"/>
            <a:ext cx="4053047" cy="442314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31" name="CuadroTexto 30"/>
          <p:cNvSpPr txBox="1"/>
          <p:nvPr/>
        </p:nvSpPr>
        <p:spPr>
          <a:xfrm>
            <a:off x="4979293" y="4045072"/>
            <a:ext cx="2286857" cy="408623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Planes Operativos</a:t>
            </a:r>
            <a:endParaRPr lang="es-EC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2" name="CuadroTexto 31"/>
          <p:cNvSpPr txBox="1"/>
          <p:nvPr/>
        </p:nvSpPr>
        <p:spPr>
          <a:xfrm>
            <a:off x="5260614" y="2174616"/>
            <a:ext cx="1921486" cy="374571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16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Plan Estratégico</a:t>
            </a:r>
            <a:endParaRPr lang="es-EC" sz="160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33" name="Tabla 32"/>
          <p:cNvGraphicFramePr>
            <a:graphicFrameLocks noGrp="1"/>
          </p:cNvGraphicFramePr>
          <p:nvPr>
            <p:extLst/>
          </p:nvPr>
        </p:nvGraphicFramePr>
        <p:xfrm>
          <a:off x="5210596" y="2646648"/>
          <a:ext cx="1827151" cy="12192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220887"/>
                <a:gridCol w="606264"/>
              </a:tblGrid>
              <a:tr h="273114">
                <a:tc>
                  <a:txBody>
                    <a:bodyPr/>
                    <a:lstStyle/>
                    <a:p>
                      <a:r>
                        <a:rPr lang="es-EC" sz="1400" b="0" dirty="0" smtClean="0"/>
                        <a:t>Objetivos</a:t>
                      </a:r>
                      <a:endParaRPr lang="es-EC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b="0" dirty="0" smtClean="0"/>
                        <a:t>2</a:t>
                      </a:r>
                      <a:endParaRPr lang="es-EC" sz="1400" b="0" dirty="0"/>
                    </a:p>
                  </a:txBody>
                  <a:tcPr/>
                </a:tc>
              </a:tr>
              <a:tr h="273114">
                <a:tc>
                  <a:txBody>
                    <a:bodyPr/>
                    <a:lstStyle/>
                    <a:p>
                      <a:r>
                        <a:rPr lang="es-EC" sz="1400" dirty="0" smtClean="0"/>
                        <a:t>Estrategias</a:t>
                      </a:r>
                      <a:endParaRPr lang="es-EC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 smtClean="0"/>
                        <a:t>7</a:t>
                      </a:r>
                      <a:endParaRPr lang="es-EC" sz="1400" dirty="0"/>
                    </a:p>
                  </a:txBody>
                  <a:tcPr/>
                </a:tc>
              </a:tr>
              <a:tr h="273114">
                <a:tc>
                  <a:txBody>
                    <a:bodyPr/>
                    <a:lstStyle/>
                    <a:p>
                      <a:r>
                        <a:rPr lang="es-EC" sz="1400" dirty="0" smtClean="0"/>
                        <a:t>Indicadores</a:t>
                      </a:r>
                      <a:endParaRPr lang="es-EC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 smtClean="0"/>
                        <a:t>8</a:t>
                      </a:r>
                      <a:endParaRPr lang="es-EC" sz="1400" dirty="0"/>
                    </a:p>
                  </a:txBody>
                  <a:tcPr/>
                </a:tc>
              </a:tr>
              <a:tr h="273114">
                <a:tc>
                  <a:txBody>
                    <a:bodyPr/>
                    <a:lstStyle/>
                    <a:p>
                      <a:r>
                        <a:rPr lang="es-EC" sz="1400" dirty="0" smtClean="0"/>
                        <a:t>Riesgos</a:t>
                      </a:r>
                      <a:endParaRPr lang="es-EC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 smtClean="0"/>
                        <a:t>2</a:t>
                      </a:r>
                      <a:endParaRPr lang="es-EC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4" name="Tabla 33"/>
          <p:cNvGraphicFramePr>
            <a:graphicFrameLocks noGrp="1"/>
          </p:cNvGraphicFramePr>
          <p:nvPr>
            <p:extLst/>
          </p:nvPr>
        </p:nvGraphicFramePr>
        <p:xfrm>
          <a:off x="4809022" y="4628513"/>
          <a:ext cx="2627397" cy="18288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755604"/>
                <a:gridCol w="871793"/>
              </a:tblGrid>
              <a:tr h="267358">
                <a:tc>
                  <a:txBody>
                    <a:bodyPr/>
                    <a:lstStyle/>
                    <a:p>
                      <a:r>
                        <a:rPr lang="es-EC" sz="1400" b="0" dirty="0" smtClean="0"/>
                        <a:t>Objetivos Operativos</a:t>
                      </a:r>
                      <a:endParaRPr lang="es-EC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b="0" dirty="0" smtClean="0"/>
                        <a:t>3</a:t>
                      </a:r>
                      <a:endParaRPr lang="es-EC" sz="1400" b="0" dirty="0"/>
                    </a:p>
                  </a:txBody>
                  <a:tcPr/>
                </a:tc>
              </a:tr>
              <a:tr h="267358">
                <a:tc>
                  <a:txBody>
                    <a:bodyPr/>
                    <a:lstStyle/>
                    <a:p>
                      <a:r>
                        <a:rPr lang="es-EC" sz="1400" dirty="0" smtClean="0"/>
                        <a:t>Indicadores</a:t>
                      </a:r>
                      <a:endParaRPr lang="es-EC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 smtClean="0"/>
                        <a:t>8</a:t>
                      </a:r>
                      <a:endParaRPr lang="es-EC" sz="1400" dirty="0"/>
                    </a:p>
                  </a:txBody>
                  <a:tcPr/>
                </a:tc>
              </a:tr>
              <a:tr h="267358">
                <a:tc>
                  <a:txBody>
                    <a:bodyPr/>
                    <a:lstStyle/>
                    <a:p>
                      <a:r>
                        <a:rPr lang="es-EC" sz="1400" dirty="0" smtClean="0"/>
                        <a:t>Procesos</a:t>
                      </a:r>
                      <a:endParaRPr lang="es-EC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 smtClean="0"/>
                        <a:t>8</a:t>
                      </a:r>
                      <a:endParaRPr lang="es-EC" sz="1400" dirty="0"/>
                    </a:p>
                  </a:txBody>
                  <a:tcPr/>
                </a:tc>
              </a:tr>
              <a:tr h="267358">
                <a:tc>
                  <a:txBody>
                    <a:bodyPr/>
                    <a:lstStyle/>
                    <a:p>
                      <a:r>
                        <a:rPr lang="es-EC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Proyectos</a:t>
                      </a:r>
                      <a:endParaRPr lang="es-EC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s-EC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67358">
                <a:tc>
                  <a:txBody>
                    <a:bodyPr/>
                    <a:lstStyle/>
                    <a:p>
                      <a:r>
                        <a:rPr lang="es-EC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Hitos de proyectos</a:t>
                      </a:r>
                      <a:endParaRPr lang="es-EC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es-EC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67358">
                <a:tc>
                  <a:txBody>
                    <a:bodyPr/>
                    <a:lstStyle/>
                    <a:p>
                      <a:r>
                        <a:rPr lang="es-EC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Riesgos de proyectos</a:t>
                      </a:r>
                      <a:endParaRPr lang="es-EC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s-EC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5" name="Triángulo isósceles 34"/>
          <p:cNvSpPr/>
          <p:nvPr/>
        </p:nvSpPr>
        <p:spPr>
          <a:xfrm>
            <a:off x="8138953" y="2041457"/>
            <a:ext cx="4053047" cy="442314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36" name="CuadroTexto 35"/>
          <p:cNvSpPr txBox="1"/>
          <p:nvPr/>
        </p:nvSpPr>
        <p:spPr>
          <a:xfrm>
            <a:off x="9020597" y="4045075"/>
            <a:ext cx="2286857" cy="408623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Planes Operativos</a:t>
            </a:r>
            <a:endParaRPr lang="es-EC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7" name="CuadroTexto 36"/>
          <p:cNvSpPr txBox="1"/>
          <p:nvPr/>
        </p:nvSpPr>
        <p:spPr>
          <a:xfrm>
            <a:off x="9301918" y="2174619"/>
            <a:ext cx="1921486" cy="374571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16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Plan Estratégico</a:t>
            </a:r>
            <a:endParaRPr lang="es-EC" sz="160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38" name="Tabla 37"/>
          <p:cNvGraphicFramePr>
            <a:graphicFrameLocks noGrp="1"/>
          </p:cNvGraphicFramePr>
          <p:nvPr>
            <p:extLst/>
          </p:nvPr>
        </p:nvGraphicFramePr>
        <p:xfrm>
          <a:off x="9251900" y="2646651"/>
          <a:ext cx="1827151" cy="12192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220887"/>
                <a:gridCol w="606264"/>
              </a:tblGrid>
              <a:tr h="273114">
                <a:tc>
                  <a:txBody>
                    <a:bodyPr/>
                    <a:lstStyle/>
                    <a:p>
                      <a:r>
                        <a:rPr lang="es-EC" sz="1400" b="0" dirty="0" smtClean="0"/>
                        <a:t>Objetivos</a:t>
                      </a:r>
                      <a:endParaRPr lang="es-EC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b="0" dirty="0" smtClean="0"/>
                        <a:t>4</a:t>
                      </a:r>
                      <a:endParaRPr lang="es-EC" sz="1400" b="0" dirty="0"/>
                    </a:p>
                  </a:txBody>
                  <a:tcPr/>
                </a:tc>
              </a:tr>
              <a:tr h="273114">
                <a:tc>
                  <a:txBody>
                    <a:bodyPr/>
                    <a:lstStyle/>
                    <a:p>
                      <a:r>
                        <a:rPr lang="es-EC" sz="1400" dirty="0" smtClean="0"/>
                        <a:t>Estrategias</a:t>
                      </a:r>
                      <a:endParaRPr lang="es-EC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 smtClean="0"/>
                        <a:t>12</a:t>
                      </a:r>
                      <a:endParaRPr lang="es-EC" sz="1400" dirty="0"/>
                    </a:p>
                  </a:txBody>
                  <a:tcPr/>
                </a:tc>
              </a:tr>
              <a:tr h="273114">
                <a:tc>
                  <a:txBody>
                    <a:bodyPr/>
                    <a:lstStyle/>
                    <a:p>
                      <a:r>
                        <a:rPr lang="es-EC" sz="1400" dirty="0" smtClean="0"/>
                        <a:t>Indicadores</a:t>
                      </a:r>
                      <a:endParaRPr lang="es-EC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 smtClean="0"/>
                        <a:t>7</a:t>
                      </a:r>
                      <a:endParaRPr lang="es-EC" sz="1400" dirty="0"/>
                    </a:p>
                  </a:txBody>
                  <a:tcPr/>
                </a:tc>
              </a:tr>
              <a:tr h="273114">
                <a:tc>
                  <a:txBody>
                    <a:bodyPr/>
                    <a:lstStyle/>
                    <a:p>
                      <a:r>
                        <a:rPr lang="es-EC" sz="1400" dirty="0" smtClean="0"/>
                        <a:t>Riesgos</a:t>
                      </a:r>
                      <a:endParaRPr lang="es-EC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 smtClean="0"/>
                        <a:t>4</a:t>
                      </a:r>
                      <a:endParaRPr lang="es-EC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9" name="Tabla 3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50823586"/>
              </p:ext>
            </p:extLst>
          </p:nvPr>
        </p:nvGraphicFramePr>
        <p:xfrm>
          <a:off x="8850326" y="4628516"/>
          <a:ext cx="2627397" cy="18288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755604"/>
                <a:gridCol w="871793"/>
              </a:tblGrid>
              <a:tr h="267358">
                <a:tc>
                  <a:txBody>
                    <a:bodyPr/>
                    <a:lstStyle/>
                    <a:p>
                      <a:r>
                        <a:rPr lang="es-EC" sz="1400" b="0" dirty="0" smtClean="0"/>
                        <a:t>Objetivos Operativos</a:t>
                      </a:r>
                      <a:endParaRPr lang="es-EC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b="0" dirty="0" smtClean="0"/>
                        <a:t>2</a:t>
                      </a:r>
                      <a:endParaRPr lang="es-EC" sz="1400" b="0" dirty="0"/>
                    </a:p>
                  </a:txBody>
                  <a:tcPr/>
                </a:tc>
              </a:tr>
              <a:tr h="267358">
                <a:tc>
                  <a:txBody>
                    <a:bodyPr/>
                    <a:lstStyle/>
                    <a:p>
                      <a:r>
                        <a:rPr lang="es-EC" sz="1400" dirty="0" smtClean="0"/>
                        <a:t>Indicadores</a:t>
                      </a:r>
                      <a:endParaRPr lang="es-EC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 smtClean="0"/>
                        <a:t>7</a:t>
                      </a:r>
                      <a:endParaRPr lang="es-EC" sz="1400" dirty="0"/>
                    </a:p>
                  </a:txBody>
                  <a:tcPr/>
                </a:tc>
              </a:tr>
              <a:tr h="267358">
                <a:tc>
                  <a:txBody>
                    <a:bodyPr/>
                    <a:lstStyle/>
                    <a:p>
                      <a:r>
                        <a:rPr lang="es-EC" sz="1400" dirty="0" smtClean="0"/>
                        <a:t>Procesos</a:t>
                      </a:r>
                      <a:endParaRPr lang="es-EC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 smtClean="0"/>
                        <a:t>15</a:t>
                      </a:r>
                      <a:endParaRPr lang="es-EC" sz="1400" dirty="0"/>
                    </a:p>
                  </a:txBody>
                  <a:tcPr/>
                </a:tc>
              </a:tr>
              <a:tr h="267358">
                <a:tc>
                  <a:txBody>
                    <a:bodyPr/>
                    <a:lstStyle/>
                    <a:p>
                      <a:r>
                        <a:rPr lang="es-EC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Proyectos</a:t>
                      </a:r>
                      <a:endParaRPr lang="es-EC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es-EC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67358">
                <a:tc>
                  <a:txBody>
                    <a:bodyPr/>
                    <a:lstStyle/>
                    <a:p>
                      <a:r>
                        <a:rPr lang="es-EC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Hitos de proyectos</a:t>
                      </a:r>
                      <a:endParaRPr lang="es-EC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53</a:t>
                      </a:r>
                      <a:endParaRPr lang="es-EC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67358">
                <a:tc>
                  <a:txBody>
                    <a:bodyPr/>
                    <a:lstStyle/>
                    <a:p>
                      <a:r>
                        <a:rPr lang="es-EC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Riesgos de proyectos</a:t>
                      </a:r>
                      <a:endParaRPr lang="es-EC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es-EC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9069434" y="1015929"/>
            <a:ext cx="2189181" cy="835179"/>
          </a:xfrm>
          <a:prstGeom prst="roundRect">
            <a:avLst>
              <a:gd name="adj" fmla="val 16667"/>
            </a:avLst>
          </a:prstGeom>
          <a:ln w="28575">
            <a:solidFill>
              <a:schemeClr val="accent1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CuadroTexto 1"/>
          <p:cNvSpPr txBox="1"/>
          <p:nvPr/>
        </p:nvSpPr>
        <p:spPr>
          <a:xfrm>
            <a:off x="2025072" y="43184"/>
            <a:ext cx="79139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El Estado actual del contenido GPR en las Empresas Públicas del GAD Provincial</a:t>
            </a:r>
            <a:endParaRPr lang="es-EC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2497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60460" y="109317"/>
            <a:ext cx="10898314" cy="878048"/>
          </a:xfrm>
        </p:spPr>
        <p:txBody>
          <a:bodyPr>
            <a:normAutofit/>
          </a:bodyPr>
          <a:lstStyle/>
          <a:p>
            <a:r>
              <a:rPr lang="es-EC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 Herramienta  GPR en el GAD Provincial....</a:t>
            </a:r>
            <a:endParaRPr lang="es-EC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 cstate="print"/>
          <a:srcRect t="9822" b="21630"/>
          <a:stretch/>
        </p:blipFill>
        <p:spPr>
          <a:xfrm>
            <a:off x="756034" y="1406740"/>
            <a:ext cx="10733300" cy="413855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1957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0356" y="159643"/>
            <a:ext cx="7484534" cy="857500"/>
          </a:xfrm>
        </p:spPr>
        <p:txBody>
          <a:bodyPr>
            <a:normAutofit fontScale="90000"/>
          </a:bodyPr>
          <a:lstStyle/>
          <a:p>
            <a:pPr algn="ctr"/>
            <a:r>
              <a:rPr lang="es-EC" sz="2900" b="1" dirty="0">
                <a:latin typeface="Arial" panose="020B0604020202020204" pitchFamily="34" charset="0"/>
                <a:cs typeface="Arial" panose="020B0604020202020204" pitchFamily="34" charset="0"/>
              </a:rPr>
              <a:t>La Herramienta  GPR en el GAD Provincial, </a:t>
            </a:r>
            <a:r>
              <a:rPr lang="es-EC" sz="2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procesos y proyectos</a:t>
            </a:r>
            <a:endParaRPr lang="es-EC" sz="2900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t="9902" b="4200"/>
          <a:stretch/>
        </p:blipFill>
        <p:spPr>
          <a:xfrm>
            <a:off x="95093" y="1096167"/>
            <a:ext cx="5890031" cy="284594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 cstate="print"/>
          <a:srcRect t="9305" b="4197"/>
          <a:stretch/>
        </p:blipFill>
        <p:spPr>
          <a:xfrm>
            <a:off x="5985124" y="3234583"/>
            <a:ext cx="5722502" cy="278429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6947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23910" y="211013"/>
            <a:ext cx="7461957" cy="816403"/>
          </a:xfrm>
        </p:spPr>
        <p:txBody>
          <a:bodyPr>
            <a:normAutofit/>
          </a:bodyPr>
          <a:lstStyle/>
          <a:p>
            <a:pPr algn="ctr"/>
            <a:r>
              <a:rPr lang="es-EC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Resultados Reportados por la Herramienta GPR en el GAD Provincial…</a:t>
            </a:r>
            <a:endParaRPr lang="es-EC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1085" t="10888" r="2025" b="8322"/>
          <a:stretch/>
        </p:blipFill>
        <p:spPr>
          <a:xfrm>
            <a:off x="749857" y="1143888"/>
            <a:ext cx="10999846" cy="5188036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7888777" y="4638592"/>
            <a:ext cx="37706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El 68% de los Indicadores de resultado del Plan Operativo, cumple con lo planificado. </a:t>
            </a:r>
            <a:endParaRPr lang="es-EC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0854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1600" y="2310950"/>
            <a:ext cx="7973242" cy="1933015"/>
          </a:xfrm>
          <a:effectLst>
            <a:reflection blurRad="88900" stA="15000" endPos="92000" dist="101600" dir="5400000" sy="-100000" algn="bl" rotWithShape="0"/>
          </a:effectLst>
        </p:spPr>
        <p:txBody>
          <a:bodyPr>
            <a:normAutofit/>
          </a:bodyPr>
          <a:lstStyle/>
          <a:p>
            <a:r>
              <a:rPr lang="es-EC" sz="2800" b="1" dirty="0" smtClean="0">
                <a:ln>
                  <a:solidFill>
                    <a:schemeClr val="tx1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Arial" panose="020B0604020202020204" pitchFamily="34" charset="0"/>
                <a:cs typeface="Arial" panose="020B0604020202020204" pitchFamily="34" charset="0"/>
              </a:rPr>
              <a:t>Implementación de Gobierno Por Resultados (GPR), en el Gobierno Autónomo Descentralizado (GAD) Provincial Santo Domingo de los Tsáchilas</a:t>
            </a:r>
            <a:endParaRPr lang="es-EC" sz="2800" b="1" dirty="0">
              <a:ln>
                <a:solidFill>
                  <a:schemeClr val="tx1"/>
                </a:solidFill>
              </a:ln>
              <a:blipFill>
                <a:blip r:embed="rId2"/>
                <a:tile tx="0" ty="0" sx="100000" sy="100000" flip="none" algn="tl"/>
              </a:blip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73325" y="4911048"/>
            <a:ext cx="11446142" cy="1633590"/>
          </a:xfrm>
        </p:spPr>
        <p:txBody>
          <a:bodyPr>
            <a:normAutofit fontScale="92500" lnSpcReduction="10000"/>
          </a:bodyPr>
          <a:lstStyle/>
          <a:p>
            <a:pPr algn="l">
              <a:lnSpc>
                <a:spcPct val="110000"/>
              </a:lnSpc>
            </a:pPr>
            <a:r>
              <a:rPr lang="es-EC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Ing. Geovanny Benítez, </a:t>
            </a:r>
          </a:p>
          <a:p>
            <a:pPr algn="l">
              <a:lnSpc>
                <a:spcPct val="110000"/>
              </a:lnSpc>
            </a:pPr>
            <a:r>
              <a:rPr lang="es-EC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Prefecto GAD </a:t>
            </a:r>
            <a:r>
              <a:rPr lang="es-EC" sz="2000" b="1" dirty="0">
                <a:latin typeface="Arial" panose="020B0604020202020204" pitchFamily="34" charset="0"/>
                <a:cs typeface="Arial" panose="020B0604020202020204" pitchFamily="34" charset="0"/>
              </a:rPr>
              <a:t>Provincial Santo Domingo de los </a:t>
            </a:r>
            <a:r>
              <a:rPr lang="es-EC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Tsáchilas</a:t>
            </a:r>
          </a:p>
          <a:p>
            <a:pPr algn="l">
              <a:lnSpc>
                <a:spcPct val="110000"/>
              </a:lnSpc>
            </a:pPr>
            <a:endParaRPr lang="es-EC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10000"/>
              </a:lnSpc>
            </a:pPr>
            <a:r>
              <a:rPr lang="es-EC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Ciudad de Jalisco, Septiembre 2016</a:t>
            </a:r>
          </a:p>
          <a:p>
            <a:pPr algn="l">
              <a:lnSpc>
                <a:spcPct val="110000"/>
              </a:lnSpc>
            </a:pPr>
            <a:endParaRPr lang="es-EC" dirty="0"/>
          </a:p>
        </p:txBody>
      </p:sp>
      <p:pic>
        <p:nvPicPr>
          <p:cNvPr id="2052" name="Picture 4" descr="santo-domingo_collage_map.png (842×650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443" y="973203"/>
            <a:ext cx="5101024" cy="3937845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alpha val="40000"/>
              </a:schemeClr>
            </a:glow>
            <a:reflection blurRad="38100" stA="30000" endPos="65000" dist="50800" dir="5400000" sy="-100000" algn="bl" rotWithShape="0"/>
            <a:softEdge rad="0"/>
          </a:effectLst>
        </p:spPr>
      </p:pic>
      <p:sp>
        <p:nvSpPr>
          <p:cNvPr id="4" name="Rectángulo 3"/>
          <p:cNvSpPr/>
          <p:nvPr/>
        </p:nvSpPr>
        <p:spPr>
          <a:xfrm>
            <a:off x="2201333" y="195527"/>
            <a:ext cx="713690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s-EC" sz="2000" b="1" dirty="0">
                <a:ln>
                  <a:solidFill>
                    <a:schemeClr val="tx1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Arial" panose="020B0604020202020204" pitchFamily="34" charset="0"/>
                <a:cs typeface="Arial" panose="020B0604020202020204" pitchFamily="34" charset="0"/>
              </a:rPr>
              <a:t>Gobierno Autónomo Descentralizado </a:t>
            </a:r>
            <a:r>
              <a:rPr lang="es-EC" sz="2000" b="1" dirty="0" smtClean="0">
                <a:ln>
                  <a:solidFill>
                    <a:schemeClr val="tx1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Arial" panose="020B0604020202020204" pitchFamily="34" charset="0"/>
                <a:cs typeface="Arial" panose="020B0604020202020204" pitchFamily="34" charset="0"/>
              </a:rPr>
              <a:t>Provincial de Santo </a:t>
            </a:r>
            <a:r>
              <a:rPr lang="es-EC" sz="2000" b="1" dirty="0">
                <a:ln>
                  <a:solidFill>
                    <a:schemeClr val="tx1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Arial" panose="020B0604020202020204" pitchFamily="34" charset="0"/>
                <a:cs typeface="Arial" panose="020B0604020202020204" pitchFamily="34" charset="0"/>
              </a:rPr>
              <a:t>Domingo de los Tsáchilas</a:t>
            </a:r>
            <a:endParaRPr lang="es-EC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0000"/>
              </a:lnSpc>
            </a:pPr>
            <a:r>
              <a:rPr lang="es-EC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Dirección de Gestión de </a:t>
            </a:r>
            <a:r>
              <a:rPr lang="es-EC" sz="2000" b="1" dirty="0">
                <a:latin typeface="Arial" panose="020B0604020202020204" pitchFamily="34" charset="0"/>
                <a:cs typeface="Arial" panose="020B0604020202020204" pitchFamily="34" charset="0"/>
              </a:rPr>
              <a:t>Planificación</a:t>
            </a:r>
            <a:br>
              <a:rPr lang="es-EC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EC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519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47800" y="263526"/>
            <a:ext cx="7247467" cy="980790"/>
          </a:xfrm>
        </p:spPr>
        <p:txBody>
          <a:bodyPr>
            <a:normAutofit/>
          </a:bodyPr>
          <a:lstStyle/>
          <a:p>
            <a:pPr algn="ctr"/>
            <a:r>
              <a:rPr lang="es-EC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Resultados Reportados por la Herramienta GPR en el GAD Provincial…</a:t>
            </a:r>
            <a:endParaRPr lang="es-EC" sz="2400" b="1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1213" t="29872" r="1965" b="29094"/>
          <a:stretch/>
        </p:blipFill>
        <p:spPr>
          <a:xfrm>
            <a:off x="433709" y="1684961"/>
            <a:ext cx="11075652" cy="264046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292192" y="4646202"/>
            <a:ext cx="277402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El 58% del total de proyectos de inversión reportan un avance físico según lo planificado</a:t>
            </a:r>
            <a:endParaRPr lang="es-EC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4649593" y="4741725"/>
            <a:ext cx="264388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El 43% </a:t>
            </a: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del total de proyectos de inversión </a:t>
            </a: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reportan una desviación del +/-  del 15% del presupuesto devengado según lo planificado  </a:t>
            </a: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7876854" y="4741725"/>
            <a:ext cx="274662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27% </a:t>
            </a: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del total de proyectos de inversión reportan </a:t>
            </a: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el cumplimiento de sus indicadores según lo planificado</a:t>
            </a: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2417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7474" y="86809"/>
            <a:ext cx="7349067" cy="1175999"/>
          </a:xfrm>
        </p:spPr>
        <p:txBody>
          <a:bodyPr>
            <a:normAutofit/>
          </a:bodyPr>
          <a:lstStyle/>
          <a:p>
            <a:pPr algn="ctr"/>
            <a:r>
              <a:rPr lang="es-EC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Resultados Reportados por la Herramienta GPR en el GAD Provincial…</a:t>
            </a:r>
            <a:endParaRPr lang="es-EC" sz="2400" b="1" dirty="0"/>
          </a:p>
        </p:txBody>
      </p:sp>
      <p:sp>
        <p:nvSpPr>
          <p:cNvPr id="7" name="CuadroTexto 6"/>
          <p:cNvSpPr txBox="1"/>
          <p:nvPr/>
        </p:nvSpPr>
        <p:spPr>
          <a:xfrm>
            <a:off x="745067" y="4561595"/>
            <a:ext cx="40865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nivel global </a:t>
            </a:r>
            <a:r>
              <a:rPr lang="es-EC" sz="20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EC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 Índice de Gestión Estratégica Promedio en el GAD Provincial es del 88.39%. </a:t>
            </a:r>
            <a:endParaRPr lang="es-EC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Marcador de contenido 8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t="10226" b="43024"/>
          <a:stretch/>
        </p:blipFill>
        <p:spPr>
          <a:xfrm>
            <a:off x="341488" y="1359206"/>
            <a:ext cx="11444499" cy="3009594"/>
          </a:xfrm>
          <a:prstGeom prst="rect">
            <a:avLst/>
          </a:prstGeom>
        </p:spPr>
      </p:pic>
      <p:pic>
        <p:nvPicPr>
          <p:cNvPr id="5" name="Marcador de contenido 8"/>
          <p:cNvPicPr>
            <a:picLocks noChangeAspect="1"/>
          </p:cNvPicPr>
          <p:nvPr/>
        </p:nvPicPr>
        <p:blipFill rotWithShape="1">
          <a:blip r:embed="rId2" cstate="print"/>
          <a:srcRect l="71145" t="39879" r="348" b="49424"/>
          <a:stretch/>
        </p:blipFill>
        <p:spPr>
          <a:xfrm>
            <a:off x="5866544" y="4561595"/>
            <a:ext cx="6104579" cy="128851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2819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="" xmlns:p14="http://schemas.microsoft.com/office/powerpoint/2010/main" val="1997780036"/>
              </p:ext>
            </p:extLst>
          </p:nvPr>
        </p:nvGraphicFramePr>
        <p:xfrm>
          <a:off x="754912" y="421240"/>
          <a:ext cx="11265852" cy="61747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64213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="" xmlns:p14="http://schemas.microsoft.com/office/powerpoint/2010/main" val="1976736937"/>
              </p:ext>
            </p:extLst>
          </p:nvPr>
        </p:nvGraphicFramePr>
        <p:xfrm>
          <a:off x="754912" y="421240"/>
          <a:ext cx="11265852" cy="61747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83752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19446" t="26192" r="20978" b="29956"/>
          <a:stretch/>
        </p:blipFill>
        <p:spPr>
          <a:xfrm>
            <a:off x="2116476" y="1577712"/>
            <a:ext cx="7931650" cy="328398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2017159" y="5258471"/>
            <a:ext cx="83597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dirty="0"/>
              <a:t>“</a:t>
            </a:r>
            <a:r>
              <a:rPr lang="es-EC" sz="2400" b="1" dirty="0"/>
              <a:t>Lo que no se define no se puede medir. Lo que no se mide, no se puede mejorar. Lo que no se mejora, se degrada siempre”. </a:t>
            </a:r>
            <a:r>
              <a:rPr lang="es-EC" sz="2400" b="1" dirty="0" smtClean="0"/>
              <a:t>Lord Kelvin</a:t>
            </a:r>
            <a:r>
              <a:rPr lang="es-EC" dirty="0"/>
              <a:t> 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2017159" y="225777"/>
            <a:ext cx="784679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s-EC" sz="2000" b="1" dirty="0">
                <a:ln>
                  <a:solidFill>
                    <a:schemeClr val="tx1"/>
                  </a:solidFill>
                </a:ln>
                <a:blipFill>
                  <a:blip r:embed="rId3"/>
                  <a:tile tx="0" ty="0" sx="100000" sy="100000" flip="none" algn="tl"/>
                </a:blipFill>
                <a:latin typeface="Arial" panose="020B0604020202020204" pitchFamily="34" charset="0"/>
                <a:cs typeface="Arial" panose="020B0604020202020204" pitchFamily="34" charset="0"/>
              </a:rPr>
              <a:t>Gobierno Autónomo Descentralizado </a:t>
            </a:r>
            <a:r>
              <a:rPr lang="es-EC" sz="2000" b="1" dirty="0" smtClean="0">
                <a:ln>
                  <a:solidFill>
                    <a:schemeClr val="tx1"/>
                  </a:solidFill>
                </a:ln>
                <a:blipFill>
                  <a:blip r:embed="rId3"/>
                  <a:tile tx="0" ty="0" sx="100000" sy="100000" flip="none" algn="tl"/>
                </a:blipFill>
                <a:latin typeface="Arial" panose="020B0604020202020204" pitchFamily="34" charset="0"/>
                <a:cs typeface="Arial" panose="020B0604020202020204" pitchFamily="34" charset="0"/>
              </a:rPr>
              <a:t>Provincial de Santo </a:t>
            </a:r>
            <a:r>
              <a:rPr lang="es-EC" sz="2000" b="1" dirty="0">
                <a:ln>
                  <a:solidFill>
                    <a:schemeClr val="tx1"/>
                  </a:solidFill>
                </a:ln>
                <a:blipFill>
                  <a:blip r:embed="rId3"/>
                  <a:tile tx="0" ty="0" sx="100000" sy="100000" flip="none" algn="tl"/>
                </a:blipFill>
                <a:latin typeface="Arial" panose="020B0604020202020204" pitchFamily="34" charset="0"/>
                <a:cs typeface="Arial" panose="020B0604020202020204" pitchFamily="34" charset="0"/>
              </a:rPr>
              <a:t>Domingo de los Tsáchilas</a:t>
            </a:r>
            <a:endParaRPr lang="es-EC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0000"/>
              </a:lnSpc>
            </a:pPr>
            <a:r>
              <a:rPr lang="es-EC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Dirección de Gestión de </a:t>
            </a:r>
            <a:r>
              <a:rPr lang="es-EC" sz="2000" b="1" dirty="0">
                <a:latin typeface="Arial" panose="020B0604020202020204" pitchFamily="34" charset="0"/>
                <a:cs typeface="Arial" panose="020B0604020202020204" pitchFamily="34" charset="0"/>
              </a:rPr>
              <a:t>Planificación</a:t>
            </a:r>
            <a:br>
              <a:rPr lang="es-EC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EC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0392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902393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03694" y="43868"/>
            <a:ext cx="10525875" cy="687585"/>
          </a:xfrm>
        </p:spPr>
        <p:txBody>
          <a:bodyPr>
            <a:noAutofit/>
          </a:bodyPr>
          <a:lstStyle/>
          <a:p>
            <a:r>
              <a:rPr lang="es-EC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C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C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Quienes </a:t>
            </a:r>
            <a:r>
              <a:rPr lang="es-EC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somos</a:t>
            </a:r>
            <a:r>
              <a:rPr lang="es-EC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es-EC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C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EC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Marcador de contenido 15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71076" y="4391150"/>
            <a:ext cx="4555423" cy="1845398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-831542" y="810074"/>
            <a:ext cx="102536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EC" sz="2400" dirty="0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940939" y="1052820"/>
            <a:ext cx="10525875" cy="6875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C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1175534" y="904125"/>
            <a:ext cx="10525875" cy="6875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C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EC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 rot="10800000">
            <a:off x="-725186" y="887389"/>
            <a:ext cx="984608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grpSp>
        <p:nvGrpSpPr>
          <p:cNvPr id="11" name="Group 1"/>
          <p:cNvGrpSpPr>
            <a:grpSpLocks/>
          </p:cNvGrpSpPr>
          <p:nvPr/>
        </p:nvGrpSpPr>
        <p:grpSpPr bwMode="auto">
          <a:xfrm rot="10800000">
            <a:off x="4107165" y="1344589"/>
            <a:ext cx="50000" cy="45719"/>
            <a:chOff x="7609" y="1"/>
            <a:chExt cx="98" cy="293"/>
          </a:xfrm>
        </p:grpSpPr>
        <p:sp>
          <p:nvSpPr>
            <p:cNvPr id="12" name="Freeform 2"/>
            <p:cNvSpPr>
              <a:spLocks/>
            </p:cNvSpPr>
            <p:nvPr/>
          </p:nvSpPr>
          <p:spPr bwMode="auto">
            <a:xfrm>
              <a:off x="7609" y="1"/>
              <a:ext cx="98" cy="293"/>
            </a:xfrm>
            <a:custGeom>
              <a:avLst/>
              <a:gdLst>
                <a:gd name="T0" fmla="+- 0 7609 7609"/>
                <a:gd name="T1" fmla="*/ T0 w 98"/>
                <a:gd name="T2" fmla="+- 0 293 1"/>
                <a:gd name="T3" fmla="*/ 293 h 293"/>
                <a:gd name="T4" fmla="+- 0 7707 7609"/>
                <a:gd name="T5" fmla="*/ T4 w 98"/>
                <a:gd name="T6" fmla="+- 0 293 1"/>
                <a:gd name="T7" fmla="*/ 293 h 293"/>
                <a:gd name="T8" fmla="+- 0 7707 7609"/>
                <a:gd name="T9" fmla="*/ T8 w 98"/>
                <a:gd name="T10" fmla="+- 0 1 1"/>
                <a:gd name="T11" fmla="*/ 1 h 293"/>
                <a:gd name="T12" fmla="+- 0 7609 7609"/>
                <a:gd name="T13" fmla="*/ T12 w 98"/>
                <a:gd name="T14" fmla="+- 0 1 1"/>
                <a:gd name="T15" fmla="*/ 1 h 293"/>
                <a:gd name="T16" fmla="+- 0 7609 7609"/>
                <a:gd name="T17" fmla="*/ T16 w 98"/>
                <a:gd name="T18" fmla="+- 0 293 1"/>
                <a:gd name="T19" fmla="*/ 293 h 29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98" h="293">
                  <a:moveTo>
                    <a:pt x="0" y="292"/>
                  </a:moveTo>
                  <a:lnTo>
                    <a:pt x="98" y="292"/>
                  </a:lnTo>
                  <a:lnTo>
                    <a:pt x="98" y="0"/>
                  </a:lnTo>
                  <a:lnTo>
                    <a:pt x="0" y="0"/>
                  </a:lnTo>
                  <a:lnTo>
                    <a:pt x="0" y="292"/>
                  </a:lnTo>
                  <a:close/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 dirty="0"/>
            </a:p>
          </p:txBody>
        </p:sp>
      </p:grpSp>
      <p:pic>
        <p:nvPicPr>
          <p:cNvPr id="18" name="Imagen 1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6344" y="1040906"/>
            <a:ext cx="4684888" cy="3121306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6361639" y="1247917"/>
            <a:ext cx="5384447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/>
              <a:t>El Gobierno Descentralizado Autónomo Provincial de Santo Domingo de los Tsáchilas, tiene como Visión ser </a:t>
            </a:r>
            <a:r>
              <a:rPr lang="es-ES" dirty="0" smtClean="0"/>
              <a:t> </a:t>
            </a:r>
            <a:r>
              <a:rPr lang="es-ES" dirty="0"/>
              <a:t>una entidad protagonista del desarrollo integral de la provincia; bajo principios de solidaridad, subsidiariedad, equidad, integración y participación, articula políticas y estrategias de competitividad y productividad.</a:t>
            </a:r>
            <a:endParaRPr lang="es-EC" dirty="0"/>
          </a:p>
          <a:p>
            <a:pPr algn="just"/>
            <a:r>
              <a:rPr lang="es-ES" dirty="0"/>
              <a:t> </a:t>
            </a:r>
            <a:endParaRPr lang="es-EC" dirty="0"/>
          </a:p>
          <a:p>
            <a:pPr algn="just"/>
            <a:r>
              <a:rPr lang="es-ES" dirty="0"/>
              <a:t>La  Misión del Gobierno Autónomo Descentralizado Provincial se funda en Impulsar el desarrollo sustentable, incluyente y participativo de la provincia, en base a la implementación de políticas y planes de fomento de la productividad, movilidad, gestión ambiental y prestación de servicios públicos para garantizar el </a:t>
            </a:r>
            <a:r>
              <a:rPr lang="es-ES" i="1" dirty="0"/>
              <a:t>buen vivir.</a:t>
            </a:r>
            <a:endParaRPr lang="es-EC" i="1" dirty="0"/>
          </a:p>
        </p:txBody>
      </p:sp>
    </p:spTree>
    <p:extLst>
      <p:ext uri="{BB962C8B-B14F-4D97-AF65-F5344CB8AC3E}">
        <p14:creationId xmlns="" xmlns:p14="http://schemas.microsoft.com/office/powerpoint/2010/main" val="308163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73050" y="0"/>
            <a:ext cx="10515600" cy="857499"/>
          </a:xfrm>
        </p:spPr>
        <p:txBody>
          <a:bodyPr>
            <a:normAutofit fontScale="90000"/>
          </a:bodyPr>
          <a:lstStyle/>
          <a:p>
            <a:r>
              <a:rPr lang="es-EC" dirty="0" smtClean="0"/>
              <a:t/>
            </a:r>
            <a:br>
              <a:rPr lang="es-EC" dirty="0" smtClean="0"/>
            </a:br>
            <a:r>
              <a:rPr lang="es-EC" sz="2700" b="1" dirty="0">
                <a:latin typeface="Arial" panose="020B0604020202020204" pitchFamily="34" charset="0"/>
                <a:cs typeface="Arial" panose="020B0604020202020204" pitchFamily="34" charset="0"/>
              </a:rPr>
              <a:t>Nuestras</a:t>
            </a:r>
            <a:r>
              <a:rPr lang="es-EC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Competencias Como GAD Provincial…</a:t>
            </a:r>
            <a:br>
              <a:rPr lang="es-EC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EC" sz="2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409729" y="857499"/>
            <a:ext cx="6096000" cy="5601533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s-EC" dirty="0" smtClean="0"/>
          </a:p>
          <a:p>
            <a:pPr algn="just"/>
            <a:r>
              <a:rPr lang="es-EC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Planificar el desarrollo provincial y formular los correspondientes planes de ordenamiento territorial.</a:t>
            </a:r>
          </a:p>
          <a:p>
            <a:pPr algn="just"/>
            <a:endParaRPr lang="es-EC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C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Planificar, construir y mantener el sistema vial de ámbito provincial, que no incluya las zonas urbanas.</a:t>
            </a:r>
          </a:p>
          <a:p>
            <a:pPr algn="just"/>
            <a:endParaRPr lang="es-EC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C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Ejecutar obras en cuencas y micro cuencas La gestión ambiental provincial.</a:t>
            </a:r>
          </a:p>
          <a:p>
            <a:pPr algn="just"/>
            <a:endParaRPr lang="es-EC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C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Planificar, construir, operar y mantener sistemas de riego.</a:t>
            </a:r>
          </a:p>
          <a:p>
            <a:pPr algn="just"/>
            <a:endParaRPr lang="es-EC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C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Fomentar las actividades productivas provinciales especialmente las agropecuarias. </a:t>
            </a:r>
          </a:p>
          <a:p>
            <a:pPr algn="just"/>
            <a:endParaRPr lang="es-EC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C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Gestionar la cooperación internacional para el cumplimiento de sus competencias</a:t>
            </a:r>
            <a:endParaRPr lang="es-EC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Resultado de imagen para competencias administrativa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7067" y="2373329"/>
            <a:ext cx="4656720" cy="32752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649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12244" y="150636"/>
            <a:ext cx="10515600" cy="560564"/>
          </a:xfrm>
        </p:spPr>
        <p:txBody>
          <a:bodyPr>
            <a:normAutofit/>
          </a:bodyPr>
          <a:lstStyle/>
          <a:p>
            <a:r>
              <a:rPr lang="es-EC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Cómo esta estructurado el GAD Provincial</a:t>
            </a:r>
            <a:endParaRPr lang="es-EC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64" t="10415" r="7539" b="10898"/>
          <a:stretch/>
        </p:blipFill>
        <p:spPr bwMode="auto">
          <a:xfrm>
            <a:off x="397932" y="831375"/>
            <a:ext cx="11240911" cy="56597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="" xmlns:p14="http://schemas.microsoft.com/office/powerpoint/2010/main" val="243103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1088" y="530146"/>
            <a:ext cx="10515600" cy="1325563"/>
          </a:xfrm>
        </p:spPr>
        <p:txBody>
          <a:bodyPr/>
          <a:lstStyle/>
          <a:p>
            <a:r>
              <a:rPr lang="es-EC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Por </a:t>
            </a:r>
            <a:r>
              <a:rPr lang="es-EC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qué </a:t>
            </a:r>
            <a:r>
              <a:rPr lang="es-EC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necesitábamos implementar </a:t>
            </a:r>
            <a:r>
              <a:rPr lang="es-EC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GPR en nuestra </a:t>
            </a:r>
            <a:r>
              <a:rPr lang="es-EC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institución…..</a:t>
            </a:r>
            <a:endParaRPr lang="es-EC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="" xmlns:p14="http://schemas.microsoft.com/office/powerpoint/2010/main" val="366215198"/>
              </p:ext>
            </p:extLst>
          </p:nvPr>
        </p:nvGraphicFramePr>
        <p:xfrm>
          <a:off x="1966192" y="1855709"/>
          <a:ext cx="8070110" cy="38915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86267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8867" y="590903"/>
            <a:ext cx="10515600" cy="908871"/>
          </a:xfrm>
        </p:spPr>
        <p:txBody>
          <a:bodyPr>
            <a:normAutofit/>
          </a:bodyPr>
          <a:lstStyle/>
          <a:p>
            <a:r>
              <a:rPr lang="es-EC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Por </a:t>
            </a:r>
            <a:r>
              <a:rPr lang="es-EC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qué </a:t>
            </a:r>
            <a:r>
              <a:rPr lang="es-EC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necesitábamos </a:t>
            </a:r>
            <a:r>
              <a:rPr lang="es-EC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GPR en nuestra </a:t>
            </a:r>
            <a:r>
              <a:rPr lang="es-EC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institución…</a:t>
            </a:r>
            <a:endParaRPr lang="es-EC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="" xmlns:p14="http://schemas.microsoft.com/office/powerpoint/2010/main" val="1886510739"/>
              </p:ext>
            </p:extLst>
          </p:nvPr>
        </p:nvGraphicFramePr>
        <p:xfrm>
          <a:off x="2198192" y="1614356"/>
          <a:ext cx="7870481" cy="44473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64629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de flecha 4"/>
          <p:cNvCxnSpPr/>
          <p:nvPr/>
        </p:nvCxnSpPr>
        <p:spPr>
          <a:xfrm>
            <a:off x="6539023" y="3691345"/>
            <a:ext cx="4167961" cy="1063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 descr="http://s3.amazonaws.com/libapps/accounts/3525/images/clock-481813_960_720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370" y="2769672"/>
            <a:ext cx="1843346" cy="18433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Conector recto 7"/>
          <p:cNvCxnSpPr>
            <a:endCxn id="8194" idx="1"/>
          </p:cNvCxnSpPr>
          <p:nvPr/>
        </p:nvCxnSpPr>
        <p:spPr>
          <a:xfrm flipV="1">
            <a:off x="1035064" y="3691345"/>
            <a:ext cx="3756306" cy="1063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ángulo 8"/>
          <p:cNvSpPr/>
          <p:nvPr/>
        </p:nvSpPr>
        <p:spPr>
          <a:xfrm rot="18836686">
            <a:off x="1083124" y="3578294"/>
            <a:ext cx="242323" cy="2473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1204285" y="2823828"/>
            <a:ext cx="2071443" cy="6402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20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Fecha de inicio </a:t>
            </a:r>
            <a:br>
              <a:rPr lang="es-EC" sz="20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s-EC" sz="20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09/12/2015</a:t>
            </a:r>
            <a:endParaRPr lang="es-EC" sz="2000" b="1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8883495" y="2858816"/>
            <a:ext cx="1908551" cy="6402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20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Fecha de fin 27/02/2016 </a:t>
            </a:r>
            <a:endParaRPr lang="es-EC" sz="2000" b="1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Cerrar llave 9"/>
          <p:cNvSpPr/>
          <p:nvPr/>
        </p:nvSpPr>
        <p:spPr>
          <a:xfrm rot="5400000">
            <a:off x="5512618" y="167363"/>
            <a:ext cx="472264" cy="9427372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 dirty="0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15" name="Título 1"/>
          <p:cNvSpPr txBox="1">
            <a:spLocks/>
          </p:cNvSpPr>
          <p:nvPr/>
        </p:nvSpPr>
        <p:spPr>
          <a:xfrm>
            <a:off x="4967203" y="5524771"/>
            <a:ext cx="1563091" cy="5353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28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80 días</a:t>
            </a:r>
            <a:endParaRPr lang="es-EC" sz="2800" b="1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Título 1"/>
          <p:cNvSpPr>
            <a:spLocks noGrp="1"/>
          </p:cNvSpPr>
          <p:nvPr>
            <p:ph type="title"/>
          </p:nvPr>
        </p:nvSpPr>
        <p:spPr>
          <a:xfrm>
            <a:off x="490949" y="1476147"/>
            <a:ext cx="10515600" cy="1325563"/>
          </a:xfrm>
        </p:spPr>
        <p:txBody>
          <a:bodyPr/>
          <a:lstStyle/>
          <a:p>
            <a:pPr algn="ctr"/>
            <a:r>
              <a:rPr lang="es-EC" b="1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Transferencia de conocimiento</a:t>
            </a:r>
            <a:endParaRPr lang="es-EC" b="1"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Título 1"/>
          <p:cNvSpPr txBox="1">
            <a:spLocks/>
          </p:cNvSpPr>
          <p:nvPr/>
        </p:nvSpPr>
        <p:spPr>
          <a:xfrm>
            <a:off x="503672" y="1103805"/>
            <a:ext cx="2409545" cy="3502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20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Software Suite - GPR</a:t>
            </a:r>
            <a:endParaRPr lang="es-EC" sz="2000" b="1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Título 1"/>
          <p:cNvSpPr txBox="1">
            <a:spLocks/>
          </p:cNvSpPr>
          <p:nvPr/>
        </p:nvSpPr>
        <p:spPr>
          <a:xfrm>
            <a:off x="4026951" y="1103805"/>
            <a:ext cx="3372184" cy="3502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20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Sesiones / Talleres de Trabajo</a:t>
            </a:r>
            <a:endParaRPr lang="es-EC" sz="2000" b="1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Título 1"/>
          <p:cNvSpPr txBox="1">
            <a:spLocks/>
          </p:cNvSpPr>
          <p:nvPr/>
        </p:nvSpPr>
        <p:spPr>
          <a:xfrm>
            <a:off x="8032896" y="1103805"/>
            <a:ext cx="3372184" cy="3502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20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Asesoría personalizada</a:t>
            </a:r>
            <a:endParaRPr lang="es-EC" sz="2000" b="1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240006" y="192765"/>
            <a:ext cx="63162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4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Cómo logramos implementar GPR…..</a:t>
            </a:r>
            <a:endParaRPr lang="es-EC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8334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967089" y="94191"/>
            <a:ext cx="10515600" cy="970515"/>
          </a:xfrm>
        </p:spPr>
        <p:txBody>
          <a:bodyPr>
            <a:normAutofit/>
          </a:bodyPr>
          <a:lstStyle/>
          <a:p>
            <a:r>
              <a:rPr lang="es-EC" sz="2400" b="1" dirty="0" smtClean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Cómo logramos implementar GPR…..</a:t>
            </a:r>
            <a:endParaRPr lang="es-EC" sz="2400" b="1" dirty="0">
              <a:ln w="0"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308893749"/>
              </p:ext>
            </p:extLst>
          </p:nvPr>
        </p:nvGraphicFramePr>
        <p:xfrm>
          <a:off x="781756" y="1206676"/>
          <a:ext cx="10915436" cy="5208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427467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810</TotalTime>
  <Words>1035</Words>
  <Application>Microsoft Office PowerPoint</Application>
  <PresentationFormat>Personalizado</PresentationFormat>
  <Paragraphs>201</Paragraphs>
  <Slides>25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26" baseType="lpstr">
      <vt:lpstr>Tema de Office</vt:lpstr>
      <vt:lpstr>Diapositiva 1</vt:lpstr>
      <vt:lpstr>Implementación de Gobierno Por Resultados (GPR), en el Gobierno Autónomo Descentralizado (GAD) Provincial Santo Domingo de los Tsáchilas</vt:lpstr>
      <vt:lpstr> Quienes somos… </vt:lpstr>
      <vt:lpstr> Nuestras Competencias Como GAD Provincial… </vt:lpstr>
      <vt:lpstr>Cómo esta estructurado el GAD Provincial</vt:lpstr>
      <vt:lpstr>Por qué necesitábamos implementar GPR en nuestra institución…..</vt:lpstr>
      <vt:lpstr>Por qué necesitábamos GPR en nuestra institución…</vt:lpstr>
      <vt:lpstr>Transferencia de conocimiento</vt:lpstr>
      <vt:lpstr>Cómo logramos implementar GPR…..</vt:lpstr>
      <vt:lpstr>Cómo logramos implementar GPR….</vt:lpstr>
      <vt:lpstr>Diapositiva 11</vt:lpstr>
      <vt:lpstr> Qué es GPR en el GAD Provincial actualmente… </vt:lpstr>
      <vt:lpstr>Diapositiva 13</vt:lpstr>
      <vt:lpstr>Diapositiva 14</vt:lpstr>
      <vt:lpstr>Diapositiva 15</vt:lpstr>
      <vt:lpstr>Diapositiva 16</vt:lpstr>
      <vt:lpstr>La Herramienta  GPR en el GAD Provincial....</vt:lpstr>
      <vt:lpstr>La Herramienta  GPR en el GAD Provincial, procesos y proyectos</vt:lpstr>
      <vt:lpstr>Resultados Reportados por la Herramienta GPR en el GAD Provincial…</vt:lpstr>
      <vt:lpstr>Resultados Reportados por la Herramienta GPR en el GAD Provincial…</vt:lpstr>
      <vt:lpstr>Resultados Reportados por la Herramienta GPR en el GAD Provincial…</vt:lpstr>
      <vt:lpstr>Diapositiva 22</vt:lpstr>
      <vt:lpstr>Diapositiva 23</vt:lpstr>
      <vt:lpstr>Diapositiva 24</vt:lpstr>
      <vt:lpstr>Diapositiva 25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Jorge Chicaiza</dc:creator>
  <cp:lastModifiedBy>Adri</cp:lastModifiedBy>
  <cp:revision>83</cp:revision>
  <dcterms:created xsi:type="dcterms:W3CDTF">2016-09-01T15:00:23Z</dcterms:created>
  <dcterms:modified xsi:type="dcterms:W3CDTF">2016-09-06T23:59:49Z</dcterms:modified>
</cp:coreProperties>
</file>