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407" r:id="rId2"/>
    <p:sldId id="576" r:id="rId3"/>
    <p:sldId id="567" r:id="rId4"/>
    <p:sldId id="466" r:id="rId5"/>
    <p:sldId id="581" r:id="rId6"/>
    <p:sldId id="583" r:id="rId7"/>
    <p:sldId id="582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79" r:id="rId16"/>
    <p:sldId id="568" r:id="rId17"/>
    <p:sldId id="538" r:id="rId18"/>
    <p:sldId id="540" r:id="rId19"/>
    <p:sldId id="539" r:id="rId20"/>
    <p:sldId id="541" r:id="rId21"/>
    <p:sldId id="542" r:id="rId22"/>
    <p:sldId id="566" r:id="rId23"/>
    <p:sldId id="544" r:id="rId24"/>
    <p:sldId id="546" r:id="rId25"/>
    <p:sldId id="545" r:id="rId26"/>
    <p:sldId id="564" r:id="rId27"/>
    <p:sldId id="554" r:id="rId28"/>
    <p:sldId id="551" r:id="rId29"/>
    <p:sldId id="552" r:id="rId30"/>
    <p:sldId id="553" r:id="rId31"/>
    <p:sldId id="592" r:id="rId32"/>
    <p:sldId id="593" r:id="rId33"/>
    <p:sldId id="594" r:id="rId34"/>
    <p:sldId id="555" r:id="rId35"/>
    <p:sldId id="46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2" autoAdjust="0"/>
    <p:restoredTop sz="74359" autoAdjust="0"/>
  </p:normalViewPr>
  <p:slideViewPr>
    <p:cSldViewPr>
      <p:cViewPr varScale="1">
        <p:scale>
          <a:sx n="49" d="100"/>
          <a:sy n="49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070"/>
    </p:cViewPr>
  </p:sorter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0B52C-002D-44E7-ADBF-70AA2118FD35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DEB2547-7BB0-40C7-B897-EB0097786D22}">
      <dgm:prSet phldrT="[Texto]" custT="1"/>
      <dgm:spPr/>
      <dgm:t>
        <a:bodyPr/>
        <a:lstStyle/>
        <a:p>
          <a:r>
            <a:rPr lang="pt-BR" sz="2400" b="1" dirty="0" err="1" smtClean="0"/>
            <a:t>GpRD</a:t>
          </a:r>
          <a:r>
            <a:rPr lang="pt-BR" sz="2400" b="1" dirty="0" smtClean="0"/>
            <a:t> (5)</a:t>
          </a:r>
          <a:endParaRPr lang="pt-BR" sz="2400" b="1" dirty="0"/>
        </a:p>
      </dgm:t>
    </dgm:pt>
    <dgm:pt modelId="{0DF74A50-5197-44EE-8A42-EAD09AC68AC5}" type="parTrans" cxnId="{2A8A553A-505E-4561-8010-501D8CE6ABD4}">
      <dgm:prSet/>
      <dgm:spPr/>
      <dgm:t>
        <a:bodyPr/>
        <a:lstStyle/>
        <a:p>
          <a:endParaRPr lang="pt-BR" sz="4000" b="1"/>
        </a:p>
      </dgm:t>
    </dgm:pt>
    <dgm:pt modelId="{29621857-22C1-49E9-BF01-9CC74C0AB0F3}" type="sibTrans" cxnId="{2A8A553A-505E-4561-8010-501D8CE6ABD4}">
      <dgm:prSet/>
      <dgm:spPr/>
      <dgm:t>
        <a:bodyPr/>
        <a:lstStyle/>
        <a:p>
          <a:endParaRPr lang="pt-BR" sz="4000" b="1"/>
        </a:p>
      </dgm:t>
    </dgm:pt>
    <dgm:pt modelId="{618D8CB9-F79D-4E6F-812A-72B88D98447D}">
      <dgm:prSet phldrT="[Texto]" custT="1"/>
      <dgm:spPr>
        <a:ln w="76200">
          <a:solidFill>
            <a:schemeClr val="bg1"/>
          </a:solidFill>
          <a:prstDash val="sysDash"/>
        </a:ln>
      </dgm:spPr>
      <dgm:t>
        <a:bodyPr/>
        <a:lstStyle/>
        <a:p>
          <a:r>
            <a:rPr lang="pt-BR" sz="2400" b="1" dirty="0" err="1" smtClean="0"/>
            <a:t>M&amp;E</a:t>
          </a:r>
          <a:endParaRPr lang="pt-BR" sz="2400" b="1" dirty="0"/>
        </a:p>
      </dgm:t>
    </dgm:pt>
    <dgm:pt modelId="{05DA38D9-C5B6-4415-8A8D-D762C3936F5D}" type="parTrans" cxnId="{B3998FCF-A6BD-43B8-9F0C-93EA6F465326}">
      <dgm:prSet/>
      <dgm:spPr/>
      <dgm:t>
        <a:bodyPr/>
        <a:lstStyle/>
        <a:p>
          <a:endParaRPr lang="pt-BR" sz="4000" b="1"/>
        </a:p>
      </dgm:t>
    </dgm:pt>
    <dgm:pt modelId="{7A3806E4-4F92-4BC0-8185-B9F8A33C0BA0}" type="sibTrans" cxnId="{B3998FCF-A6BD-43B8-9F0C-93EA6F465326}">
      <dgm:prSet/>
      <dgm:spPr/>
      <dgm:t>
        <a:bodyPr/>
        <a:lstStyle/>
        <a:p>
          <a:endParaRPr lang="pt-BR" sz="4000" b="1"/>
        </a:p>
      </dgm:t>
    </dgm:pt>
    <dgm:pt modelId="{35EF7B91-736C-480A-AD60-E524A9924111}">
      <dgm:prSet phldrT="[Texto]" custT="1"/>
      <dgm:spPr/>
      <dgm:t>
        <a:bodyPr/>
        <a:lstStyle/>
        <a:p>
          <a:r>
            <a:rPr lang="pt-BR" sz="2400" b="1" dirty="0" smtClean="0"/>
            <a:t>ESCI (6)</a:t>
          </a:r>
          <a:endParaRPr lang="pt-BR" sz="2400" b="1" dirty="0"/>
        </a:p>
      </dgm:t>
    </dgm:pt>
    <dgm:pt modelId="{AFADE7C4-03EC-495D-B4DB-9DFC82D43717}" type="parTrans" cxnId="{FA2A5218-65D8-41AB-8CA3-128600652230}">
      <dgm:prSet/>
      <dgm:spPr/>
      <dgm:t>
        <a:bodyPr/>
        <a:lstStyle/>
        <a:p>
          <a:endParaRPr lang="pt-BR"/>
        </a:p>
      </dgm:t>
    </dgm:pt>
    <dgm:pt modelId="{B5C47828-2625-49B5-93BF-1FE6F8566299}" type="sibTrans" cxnId="{FA2A5218-65D8-41AB-8CA3-128600652230}">
      <dgm:prSet/>
      <dgm:spPr/>
      <dgm:t>
        <a:bodyPr/>
        <a:lstStyle/>
        <a:p>
          <a:endParaRPr lang="pt-BR"/>
        </a:p>
      </dgm:t>
    </dgm:pt>
    <dgm:pt modelId="{07F43082-DB03-4226-9484-97B3C0657C3B}">
      <dgm:prSet phldrT="[Texto]" custT="1"/>
      <dgm:spPr/>
      <dgm:t>
        <a:bodyPr/>
        <a:lstStyle/>
        <a:p>
          <a:r>
            <a:rPr lang="pt-BR" sz="2400" b="1" dirty="0" smtClean="0"/>
            <a:t>PROJETOS ESPECIAIS (17)</a:t>
          </a:r>
          <a:endParaRPr lang="pt-BR" sz="2400" b="1" dirty="0"/>
        </a:p>
      </dgm:t>
    </dgm:pt>
    <dgm:pt modelId="{DC7A762B-4778-47C5-A06D-8CADF27DEC5C}" type="parTrans" cxnId="{C7F0ADD1-4D04-4310-AD89-C6C2A97473CC}">
      <dgm:prSet/>
      <dgm:spPr/>
      <dgm:t>
        <a:bodyPr/>
        <a:lstStyle/>
        <a:p>
          <a:endParaRPr lang="en-US"/>
        </a:p>
      </dgm:t>
    </dgm:pt>
    <dgm:pt modelId="{9CDF9F05-3893-41CA-AE37-3D5C7A7BA994}" type="sibTrans" cxnId="{C7F0ADD1-4D04-4310-AD89-C6C2A97473CC}">
      <dgm:prSet/>
      <dgm:spPr/>
      <dgm:t>
        <a:bodyPr/>
        <a:lstStyle/>
        <a:p>
          <a:endParaRPr lang="en-US"/>
        </a:p>
      </dgm:t>
    </dgm:pt>
    <dgm:pt modelId="{542CA0A2-3D76-42DE-BC18-750B0384A6E7}" type="pres">
      <dgm:prSet presAssocID="{B680B52C-002D-44E7-ADBF-70AA2118FD3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71FA24-3F4B-4CE1-A9A6-1C14060C3BFC}" type="pres">
      <dgm:prSet presAssocID="{B680B52C-002D-44E7-ADBF-70AA2118FD35}" presName="comp1" presStyleCnt="0"/>
      <dgm:spPr/>
    </dgm:pt>
    <dgm:pt modelId="{F5D3366F-927F-4C2E-98C8-F11C767037F8}" type="pres">
      <dgm:prSet presAssocID="{B680B52C-002D-44E7-ADBF-70AA2118FD35}" presName="circle1" presStyleLbl="node1" presStyleIdx="0" presStyleCnt="4"/>
      <dgm:spPr/>
      <dgm:t>
        <a:bodyPr/>
        <a:lstStyle/>
        <a:p>
          <a:endParaRPr lang="pt-BR"/>
        </a:p>
      </dgm:t>
    </dgm:pt>
    <dgm:pt modelId="{810C5BC9-7115-42F1-A08D-B05757537BE9}" type="pres">
      <dgm:prSet presAssocID="{B680B52C-002D-44E7-ADBF-70AA2118FD3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BEEAE9-7641-4CB1-9CD7-2EB493ECD388}" type="pres">
      <dgm:prSet presAssocID="{B680B52C-002D-44E7-ADBF-70AA2118FD35}" presName="comp2" presStyleCnt="0"/>
      <dgm:spPr/>
    </dgm:pt>
    <dgm:pt modelId="{30153448-8B2C-46BA-A6D8-E140C7368BEF}" type="pres">
      <dgm:prSet presAssocID="{B680B52C-002D-44E7-ADBF-70AA2118FD35}" presName="circle2" presStyleLbl="node1" presStyleIdx="1" presStyleCnt="4"/>
      <dgm:spPr/>
      <dgm:t>
        <a:bodyPr/>
        <a:lstStyle/>
        <a:p>
          <a:endParaRPr lang="pt-BR"/>
        </a:p>
      </dgm:t>
    </dgm:pt>
    <dgm:pt modelId="{13EA2058-CF28-4455-8B96-FAC93A515D83}" type="pres">
      <dgm:prSet presAssocID="{B680B52C-002D-44E7-ADBF-70AA2118FD3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ABB2FF-1696-4D3B-B233-1A2E0D3163CB}" type="pres">
      <dgm:prSet presAssocID="{B680B52C-002D-44E7-ADBF-70AA2118FD35}" presName="comp3" presStyleCnt="0"/>
      <dgm:spPr/>
    </dgm:pt>
    <dgm:pt modelId="{A20FC8CC-BED8-442F-9DAB-17E48D225DF8}" type="pres">
      <dgm:prSet presAssocID="{B680B52C-002D-44E7-ADBF-70AA2118FD35}" presName="circle3" presStyleLbl="node1" presStyleIdx="2" presStyleCnt="4"/>
      <dgm:spPr/>
      <dgm:t>
        <a:bodyPr/>
        <a:lstStyle/>
        <a:p>
          <a:endParaRPr lang="pt-BR"/>
        </a:p>
      </dgm:t>
    </dgm:pt>
    <dgm:pt modelId="{5D238A5F-E79F-4933-9143-8D51000E1BBF}" type="pres">
      <dgm:prSet presAssocID="{B680B52C-002D-44E7-ADBF-70AA2118FD3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64C0AD-1B70-42BD-B38B-6781657DA6B5}" type="pres">
      <dgm:prSet presAssocID="{B680B52C-002D-44E7-ADBF-70AA2118FD35}" presName="comp4" presStyleCnt="0"/>
      <dgm:spPr/>
    </dgm:pt>
    <dgm:pt modelId="{0772FA19-AF3E-443D-A17F-3A00F84B7CB5}" type="pres">
      <dgm:prSet presAssocID="{B680B52C-002D-44E7-ADBF-70AA2118FD35}" presName="circle4" presStyleLbl="node1" presStyleIdx="3" presStyleCnt="4"/>
      <dgm:spPr/>
      <dgm:t>
        <a:bodyPr/>
        <a:lstStyle/>
        <a:p>
          <a:endParaRPr lang="pt-BR"/>
        </a:p>
      </dgm:t>
    </dgm:pt>
    <dgm:pt modelId="{0F70CBE3-8267-4CD5-8F9A-2BC6F322EC67}" type="pres">
      <dgm:prSet presAssocID="{B680B52C-002D-44E7-ADBF-70AA2118FD3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1E8B37-1FD0-4D0E-96A4-1C9A6B361622}" type="presOf" srcId="{35EF7B91-736C-480A-AD60-E524A9924111}" destId="{30153448-8B2C-46BA-A6D8-E140C7368BEF}" srcOrd="0" destOrd="0" presId="urn:microsoft.com/office/officeart/2005/8/layout/venn2"/>
    <dgm:cxn modelId="{ABDB577C-FDFF-4FC6-ABF5-782528CA5939}" type="presOf" srcId="{618D8CB9-F79D-4E6F-812A-72B88D98447D}" destId="{0772FA19-AF3E-443D-A17F-3A00F84B7CB5}" srcOrd="0" destOrd="0" presId="urn:microsoft.com/office/officeart/2005/8/layout/venn2"/>
    <dgm:cxn modelId="{C7F0ADD1-4D04-4310-AD89-C6C2A97473CC}" srcId="{B680B52C-002D-44E7-ADBF-70AA2118FD35}" destId="{07F43082-DB03-4226-9484-97B3C0657C3B}" srcOrd="0" destOrd="0" parTransId="{DC7A762B-4778-47C5-A06D-8CADF27DEC5C}" sibTransId="{9CDF9F05-3893-41CA-AE37-3D5C7A7BA994}"/>
    <dgm:cxn modelId="{A0A548F6-6E8A-44FE-AC2C-46E8FA395B17}" type="presOf" srcId="{35EF7B91-736C-480A-AD60-E524A9924111}" destId="{13EA2058-CF28-4455-8B96-FAC93A515D83}" srcOrd="1" destOrd="0" presId="urn:microsoft.com/office/officeart/2005/8/layout/venn2"/>
    <dgm:cxn modelId="{B7E16AE2-9704-4D15-BDDF-111474E2B78D}" type="presOf" srcId="{B680B52C-002D-44E7-ADBF-70AA2118FD35}" destId="{542CA0A2-3D76-42DE-BC18-750B0384A6E7}" srcOrd="0" destOrd="0" presId="urn:microsoft.com/office/officeart/2005/8/layout/venn2"/>
    <dgm:cxn modelId="{8209BBE6-0E22-4E84-95D2-2BB6AECDD5AB}" type="presOf" srcId="{618D8CB9-F79D-4E6F-812A-72B88D98447D}" destId="{0F70CBE3-8267-4CD5-8F9A-2BC6F322EC67}" srcOrd="1" destOrd="0" presId="urn:microsoft.com/office/officeart/2005/8/layout/venn2"/>
    <dgm:cxn modelId="{FD642103-5B6B-448A-AF84-8202DAB57D4A}" type="presOf" srcId="{CDEB2547-7BB0-40C7-B897-EB0097786D22}" destId="{A20FC8CC-BED8-442F-9DAB-17E48D225DF8}" srcOrd="0" destOrd="0" presId="urn:microsoft.com/office/officeart/2005/8/layout/venn2"/>
    <dgm:cxn modelId="{FA2A5218-65D8-41AB-8CA3-128600652230}" srcId="{B680B52C-002D-44E7-ADBF-70AA2118FD35}" destId="{35EF7B91-736C-480A-AD60-E524A9924111}" srcOrd="1" destOrd="0" parTransId="{AFADE7C4-03EC-495D-B4DB-9DFC82D43717}" sibTransId="{B5C47828-2625-49B5-93BF-1FE6F8566299}"/>
    <dgm:cxn modelId="{B3998FCF-A6BD-43B8-9F0C-93EA6F465326}" srcId="{B680B52C-002D-44E7-ADBF-70AA2118FD35}" destId="{618D8CB9-F79D-4E6F-812A-72B88D98447D}" srcOrd="3" destOrd="0" parTransId="{05DA38D9-C5B6-4415-8A8D-D762C3936F5D}" sibTransId="{7A3806E4-4F92-4BC0-8185-B9F8A33C0BA0}"/>
    <dgm:cxn modelId="{57EC79DB-3A71-4953-95FA-EB3879B72DF8}" type="presOf" srcId="{CDEB2547-7BB0-40C7-B897-EB0097786D22}" destId="{5D238A5F-E79F-4933-9143-8D51000E1BBF}" srcOrd="1" destOrd="0" presId="urn:microsoft.com/office/officeart/2005/8/layout/venn2"/>
    <dgm:cxn modelId="{13CB472B-929B-4C30-898F-6FD96EC8FC5E}" type="presOf" srcId="{07F43082-DB03-4226-9484-97B3C0657C3B}" destId="{810C5BC9-7115-42F1-A08D-B05757537BE9}" srcOrd="1" destOrd="0" presId="urn:microsoft.com/office/officeart/2005/8/layout/venn2"/>
    <dgm:cxn modelId="{2A8A553A-505E-4561-8010-501D8CE6ABD4}" srcId="{B680B52C-002D-44E7-ADBF-70AA2118FD35}" destId="{CDEB2547-7BB0-40C7-B897-EB0097786D22}" srcOrd="2" destOrd="0" parTransId="{0DF74A50-5197-44EE-8A42-EAD09AC68AC5}" sibTransId="{29621857-22C1-49E9-BF01-9CC74C0AB0F3}"/>
    <dgm:cxn modelId="{6CC67B53-DBB7-4DDF-862A-B1BA47B1B1A2}" type="presOf" srcId="{07F43082-DB03-4226-9484-97B3C0657C3B}" destId="{F5D3366F-927F-4C2E-98C8-F11C767037F8}" srcOrd="0" destOrd="0" presId="urn:microsoft.com/office/officeart/2005/8/layout/venn2"/>
    <dgm:cxn modelId="{29A2CAD8-0FC0-4F4B-86CA-1404386B0710}" type="presParOf" srcId="{542CA0A2-3D76-42DE-BC18-750B0384A6E7}" destId="{7E71FA24-3F4B-4CE1-A9A6-1C14060C3BFC}" srcOrd="0" destOrd="0" presId="urn:microsoft.com/office/officeart/2005/8/layout/venn2"/>
    <dgm:cxn modelId="{4C1D9B7C-E1B5-44A4-9BD9-B0E6C12333C3}" type="presParOf" srcId="{7E71FA24-3F4B-4CE1-A9A6-1C14060C3BFC}" destId="{F5D3366F-927F-4C2E-98C8-F11C767037F8}" srcOrd="0" destOrd="0" presId="urn:microsoft.com/office/officeart/2005/8/layout/venn2"/>
    <dgm:cxn modelId="{8EDADE64-5EA5-477A-8824-AA6C62698FD3}" type="presParOf" srcId="{7E71FA24-3F4B-4CE1-A9A6-1C14060C3BFC}" destId="{810C5BC9-7115-42F1-A08D-B05757537BE9}" srcOrd="1" destOrd="0" presId="urn:microsoft.com/office/officeart/2005/8/layout/venn2"/>
    <dgm:cxn modelId="{B149C15F-8416-4293-8AD8-4AE502FE686D}" type="presParOf" srcId="{542CA0A2-3D76-42DE-BC18-750B0384A6E7}" destId="{5BBEEAE9-7641-4CB1-9CD7-2EB493ECD388}" srcOrd="1" destOrd="0" presId="urn:microsoft.com/office/officeart/2005/8/layout/venn2"/>
    <dgm:cxn modelId="{39A6B8F1-1E7F-455C-B3C2-6233131A760A}" type="presParOf" srcId="{5BBEEAE9-7641-4CB1-9CD7-2EB493ECD388}" destId="{30153448-8B2C-46BA-A6D8-E140C7368BEF}" srcOrd="0" destOrd="0" presId="urn:microsoft.com/office/officeart/2005/8/layout/venn2"/>
    <dgm:cxn modelId="{6316EB82-C847-4154-87BD-ECC754D90B70}" type="presParOf" srcId="{5BBEEAE9-7641-4CB1-9CD7-2EB493ECD388}" destId="{13EA2058-CF28-4455-8B96-FAC93A515D83}" srcOrd="1" destOrd="0" presId="urn:microsoft.com/office/officeart/2005/8/layout/venn2"/>
    <dgm:cxn modelId="{89B6FC71-D2DC-42C4-BF26-8FD8E165DAED}" type="presParOf" srcId="{542CA0A2-3D76-42DE-BC18-750B0384A6E7}" destId="{2BABB2FF-1696-4D3B-B233-1A2E0D3163CB}" srcOrd="2" destOrd="0" presId="urn:microsoft.com/office/officeart/2005/8/layout/venn2"/>
    <dgm:cxn modelId="{E5D473D3-12AC-4776-9588-7AF7DA7B2AB7}" type="presParOf" srcId="{2BABB2FF-1696-4D3B-B233-1A2E0D3163CB}" destId="{A20FC8CC-BED8-442F-9DAB-17E48D225DF8}" srcOrd="0" destOrd="0" presId="urn:microsoft.com/office/officeart/2005/8/layout/venn2"/>
    <dgm:cxn modelId="{54CD8932-2C07-44B9-AB41-B91B1849C6F2}" type="presParOf" srcId="{2BABB2FF-1696-4D3B-B233-1A2E0D3163CB}" destId="{5D238A5F-E79F-4933-9143-8D51000E1BBF}" srcOrd="1" destOrd="0" presId="urn:microsoft.com/office/officeart/2005/8/layout/venn2"/>
    <dgm:cxn modelId="{89A8D25E-E4D9-4215-BA5B-50837A2C0E57}" type="presParOf" srcId="{542CA0A2-3D76-42DE-BC18-750B0384A6E7}" destId="{C564C0AD-1B70-42BD-B38B-6781657DA6B5}" srcOrd="3" destOrd="0" presId="urn:microsoft.com/office/officeart/2005/8/layout/venn2"/>
    <dgm:cxn modelId="{0C75EFC8-B093-401E-9D4E-56989EE0FB0C}" type="presParOf" srcId="{C564C0AD-1B70-42BD-B38B-6781657DA6B5}" destId="{0772FA19-AF3E-443D-A17F-3A00F84B7CB5}" srcOrd="0" destOrd="0" presId="urn:microsoft.com/office/officeart/2005/8/layout/venn2"/>
    <dgm:cxn modelId="{412354DF-1DF3-47F2-91EB-B24256004B76}" type="presParOf" srcId="{C564C0AD-1B70-42BD-B38B-6781657DA6B5}" destId="{0F70CBE3-8267-4CD5-8F9A-2BC6F322EC67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5D857-0D31-4A29-90F1-4BEC931E0182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632BCCB0-BBE1-4001-A22C-B262147B1CD9}">
      <dgm:prSet phldrT="[Texto]"/>
      <dgm:spPr/>
      <dgm:t>
        <a:bodyPr/>
        <a:lstStyle/>
        <a:p>
          <a:r>
            <a:rPr lang="pt-BR" dirty="0" smtClean="0"/>
            <a:t>Insumos</a:t>
          </a:r>
          <a:endParaRPr lang="pt-BR" dirty="0"/>
        </a:p>
      </dgm:t>
    </dgm:pt>
    <dgm:pt modelId="{ADAFF114-C1B1-40A9-9AAC-0795228AC72A}" type="parTrans" cxnId="{B800BAF6-5F3E-44B4-89A0-29F2BB7A40CB}">
      <dgm:prSet/>
      <dgm:spPr/>
      <dgm:t>
        <a:bodyPr/>
        <a:lstStyle/>
        <a:p>
          <a:endParaRPr lang="pt-BR"/>
        </a:p>
      </dgm:t>
    </dgm:pt>
    <dgm:pt modelId="{6FCE45AE-7309-433A-BACC-3356136D5B33}" type="sibTrans" cxnId="{B800BAF6-5F3E-44B4-89A0-29F2BB7A40CB}">
      <dgm:prSet/>
      <dgm:spPr/>
      <dgm:t>
        <a:bodyPr/>
        <a:lstStyle/>
        <a:p>
          <a:endParaRPr lang="pt-BR"/>
        </a:p>
      </dgm:t>
    </dgm:pt>
    <dgm:pt modelId="{37F455A9-38B9-4E41-B451-234C716417B8}">
      <dgm:prSet phldrT="[Texto]"/>
      <dgm:spPr/>
      <dgm:t>
        <a:bodyPr/>
        <a:lstStyle/>
        <a:p>
          <a:r>
            <a:rPr lang="pt-BR" dirty="0" smtClean="0"/>
            <a:t>Processos</a:t>
          </a:r>
          <a:endParaRPr lang="pt-BR" dirty="0"/>
        </a:p>
      </dgm:t>
    </dgm:pt>
    <dgm:pt modelId="{EE85F367-8D36-4274-8267-1B8F5C117BC6}" type="parTrans" cxnId="{6BEFFF36-ED18-4EB8-B3F8-29350B5DDA96}">
      <dgm:prSet/>
      <dgm:spPr/>
      <dgm:t>
        <a:bodyPr/>
        <a:lstStyle/>
        <a:p>
          <a:endParaRPr lang="pt-BR"/>
        </a:p>
      </dgm:t>
    </dgm:pt>
    <dgm:pt modelId="{90327CE5-8095-4E04-BDF5-6667388C31CF}" type="sibTrans" cxnId="{6BEFFF36-ED18-4EB8-B3F8-29350B5DDA96}">
      <dgm:prSet/>
      <dgm:spPr/>
      <dgm:t>
        <a:bodyPr/>
        <a:lstStyle/>
        <a:p>
          <a:endParaRPr lang="pt-BR"/>
        </a:p>
      </dgm:t>
    </dgm:pt>
    <dgm:pt modelId="{C6DCEFC5-4EAF-4EDB-B0ED-1B459C5BD061}">
      <dgm:prSet phldrT="[Texto]"/>
      <dgm:spPr/>
      <dgm:t>
        <a:bodyPr/>
        <a:lstStyle/>
        <a:p>
          <a:r>
            <a:rPr lang="pt-BR" dirty="0" smtClean="0"/>
            <a:t>Produtos</a:t>
          </a:r>
          <a:endParaRPr lang="pt-BR" dirty="0"/>
        </a:p>
      </dgm:t>
    </dgm:pt>
    <dgm:pt modelId="{AD0ADD8C-9B99-427F-A025-5901261DEB2D}" type="parTrans" cxnId="{54FC1384-7298-485F-AEE7-055B3677AED4}">
      <dgm:prSet/>
      <dgm:spPr/>
      <dgm:t>
        <a:bodyPr/>
        <a:lstStyle/>
        <a:p>
          <a:endParaRPr lang="pt-BR"/>
        </a:p>
      </dgm:t>
    </dgm:pt>
    <dgm:pt modelId="{F871DAD5-1CF0-4D3B-92AF-755E7B5797DC}" type="sibTrans" cxnId="{54FC1384-7298-485F-AEE7-055B3677AED4}">
      <dgm:prSet/>
      <dgm:spPr/>
      <dgm:t>
        <a:bodyPr/>
        <a:lstStyle/>
        <a:p>
          <a:endParaRPr lang="pt-BR"/>
        </a:p>
      </dgm:t>
    </dgm:pt>
    <dgm:pt modelId="{7085CAF2-71E3-456C-BE1F-9C660034F04F}">
      <dgm:prSet phldrT="[Texto]"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4865DCAA-5E74-4437-85FC-A5EF93FA06B7}" type="parTrans" cxnId="{2131E023-66EB-48E3-BF36-3C9DE2E23E5C}">
      <dgm:prSet/>
      <dgm:spPr/>
      <dgm:t>
        <a:bodyPr/>
        <a:lstStyle/>
        <a:p>
          <a:endParaRPr lang="pt-BR"/>
        </a:p>
      </dgm:t>
    </dgm:pt>
    <dgm:pt modelId="{F3B6EBBE-3B55-491D-AED7-01D65940E7B9}" type="sibTrans" cxnId="{2131E023-66EB-48E3-BF36-3C9DE2E23E5C}">
      <dgm:prSet/>
      <dgm:spPr/>
      <dgm:t>
        <a:bodyPr/>
        <a:lstStyle/>
        <a:p>
          <a:endParaRPr lang="pt-BR"/>
        </a:p>
      </dgm:t>
    </dgm:pt>
    <dgm:pt modelId="{B270C9DC-156B-4298-BBD5-214F89CC6BB7}">
      <dgm:prSet phldrT="[Texto]"/>
      <dgm:spPr/>
      <dgm:t>
        <a:bodyPr/>
        <a:lstStyle/>
        <a:p>
          <a:r>
            <a:rPr lang="pt-BR" dirty="0" smtClean="0"/>
            <a:t>Efeito</a:t>
          </a:r>
          <a:endParaRPr lang="pt-BR" dirty="0"/>
        </a:p>
      </dgm:t>
    </dgm:pt>
    <dgm:pt modelId="{AACEA141-7DA6-482D-B4C4-1EC32297A6E4}" type="parTrans" cxnId="{09612180-43FC-4D06-B685-F38631789052}">
      <dgm:prSet/>
      <dgm:spPr/>
      <dgm:t>
        <a:bodyPr/>
        <a:lstStyle/>
        <a:p>
          <a:endParaRPr lang="pt-BR"/>
        </a:p>
      </dgm:t>
    </dgm:pt>
    <dgm:pt modelId="{D8F6F390-DA4F-4C20-9E89-53D466E1A831}" type="sibTrans" cxnId="{09612180-43FC-4D06-B685-F38631789052}">
      <dgm:prSet/>
      <dgm:spPr/>
      <dgm:t>
        <a:bodyPr/>
        <a:lstStyle/>
        <a:p>
          <a:endParaRPr lang="pt-BR"/>
        </a:p>
      </dgm:t>
    </dgm:pt>
    <dgm:pt modelId="{ACE3629B-A30C-44AD-941F-31BD1F0BA71F}">
      <dgm:prSet phldrT="[Texto]"/>
      <dgm:spPr/>
      <dgm:t>
        <a:bodyPr/>
        <a:lstStyle/>
        <a:p>
          <a:r>
            <a:rPr lang="pt-BR" dirty="0" smtClean="0"/>
            <a:t>Impacto</a:t>
          </a:r>
          <a:endParaRPr lang="pt-BR" dirty="0"/>
        </a:p>
      </dgm:t>
    </dgm:pt>
    <dgm:pt modelId="{F0DB7E1C-34C4-4DC1-8FC5-D3F7DC3B96DF}" type="parTrans" cxnId="{52113A3B-1524-48A2-91F5-9A8B0C2C6D8F}">
      <dgm:prSet/>
      <dgm:spPr/>
      <dgm:t>
        <a:bodyPr/>
        <a:lstStyle/>
        <a:p>
          <a:endParaRPr lang="pt-BR"/>
        </a:p>
      </dgm:t>
    </dgm:pt>
    <dgm:pt modelId="{81461FB5-8DC6-49B8-83DE-AFCE985C6DA9}" type="sibTrans" cxnId="{52113A3B-1524-48A2-91F5-9A8B0C2C6D8F}">
      <dgm:prSet/>
      <dgm:spPr/>
      <dgm:t>
        <a:bodyPr/>
        <a:lstStyle/>
        <a:p>
          <a:endParaRPr lang="pt-BR"/>
        </a:p>
      </dgm:t>
    </dgm:pt>
    <dgm:pt modelId="{54F546F2-638D-4E8B-A7F6-663831515A2A}" type="pres">
      <dgm:prSet presAssocID="{9C35D857-0D31-4A29-90F1-4BEC931E0182}" presName="CompostProcess" presStyleCnt="0">
        <dgm:presLayoutVars>
          <dgm:dir/>
          <dgm:resizeHandles val="exact"/>
        </dgm:presLayoutVars>
      </dgm:prSet>
      <dgm:spPr/>
    </dgm:pt>
    <dgm:pt modelId="{8C381905-C630-4FB6-AAFE-7E98E49D6B25}" type="pres">
      <dgm:prSet presAssocID="{9C35D857-0D31-4A29-90F1-4BEC931E0182}" presName="arrow" presStyleLbl="bgShp" presStyleIdx="0" presStyleCnt="1" custLinFactNeighborX="-941"/>
      <dgm:spPr/>
    </dgm:pt>
    <dgm:pt modelId="{04A28073-A4CE-46F8-8169-C6F9880A864E}" type="pres">
      <dgm:prSet presAssocID="{9C35D857-0D31-4A29-90F1-4BEC931E0182}" presName="linearProcess" presStyleCnt="0"/>
      <dgm:spPr/>
    </dgm:pt>
    <dgm:pt modelId="{8ECA2013-D3A6-49F7-BD2B-204CF0B76E0B}" type="pres">
      <dgm:prSet presAssocID="{632BCCB0-BBE1-4001-A22C-B262147B1CD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403465-BA05-4C18-97DE-00F79953F5E0}" type="pres">
      <dgm:prSet presAssocID="{6FCE45AE-7309-433A-BACC-3356136D5B33}" presName="sibTrans" presStyleCnt="0"/>
      <dgm:spPr/>
    </dgm:pt>
    <dgm:pt modelId="{CCC64D79-8A4C-4761-8905-BA1F959277A6}" type="pres">
      <dgm:prSet presAssocID="{37F455A9-38B9-4E41-B451-234C716417B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5C71C-CD02-4E42-BE4F-235676946243}" type="pres">
      <dgm:prSet presAssocID="{90327CE5-8095-4E04-BDF5-6667388C31CF}" presName="sibTrans" presStyleCnt="0"/>
      <dgm:spPr/>
    </dgm:pt>
    <dgm:pt modelId="{894BC2E6-A6B3-421D-8D65-26BF6D1B85DC}" type="pres">
      <dgm:prSet presAssocID="{C6DCEFC5-4EAF-4EDB-B0ED-1B459C5BD06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8A838-908D-493C-BC83-639A62468BA7}" type="pres">
      <dgm:prSet presAssocID="{F871DAD5-1CF0-4D3B-92AF-755E7B5797DC}" presName="sibTrans" presStyleCnt="0"/>
      <dgm:spPr/>
    </dgm:pt>
    <dgm:pt modelId="{091EF7F3-6DC5-4540-9610-A861C3C9217D}" type="pres">
      <dgm:prSet presAssocID="{7085CAF2-71E3-456C-BE1F-9C660034F04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537431-96EF-4E1B-855A-97D50BAE6A5F}" type="presOf" srcId="{B270C9DC-156B-4298-BBD5-214F89CC6BB7}" destId="{091EF7F3-6DC5-4540-9610-A861C3C9217D}" srcOrd="0" destOrd="1" presId="urn:microsoft.com/office/officeart/2005/8/layout/hProcess9"/>
    <dgm:cxn modelId="{52113A3B-1524-48A2-91F5-9A8B0C2C6D8F}" srcId="{7085CAF2-71E3-456C-BE1F-9C660034F04F}" destId="{ACE3629B-A30C-44AD-941F-31BD1F0BA71F}" srcOrd="1" destOrd="0" parTransId="{F0DB7E1C-34C4-4DC1-8FC5-D3F7DC3B96DF}" sibTransId="{81461FB5-8DC6-49B8-83DE-AFCE985C6DA9}"/>
    <dgm:cxn modelId="{A7C8FFF1-87DA-49D8-8C8A-26D8EA92042B}" type="presOf" srcId="{ACE3629B-A30C-44AD-941F-31BD1F0BA71F}" destId="{091EF7F3-6DC5-4540-9610-A861C3C9217D}" srcOrd="0" destOrd="2" presId="urn:microsoft.com/office/officeart/2005/8/layout/hProcess9"/>
    <dgm:cxn modelId="{53B521C4-D1DD-4E12-B7E2-966F517F0C9E}" type="presOf" srcId="{9C35D857-0D31-4A29-90F1-4BEC931E0182}" destId="{54F546F2-638D-4E8B-A7F6-663831515A2A}" srcOrd="0" destOrd="0" presId="urn:microsoft.com/office/officeart/2005/8/layout/hProcess9"/>
    <dgm:cxn modelId="{37CA5650-E36E-4153-929B-782782B2ACDE}" type="presOf" srcId="{37F455A9-38B9-4E41-B451-234C716417B8}" destId="{CCC64D79-8A4C-4761-8905-BA1F959277A6}" srcOrd="0" destOrd="0" presId="urn:microsoft.com/office/officeart/2005/8/layout/hProcess9"/>
    <dgm:cxn modelId="{09612180-43FC-4D06-B685-F38631789052}" srcId="{7085CAF2-71E3-456C-BE1F-9C660034F04F}" destId="{B270C9DC-156B-4298-BBD5-214F89CC6BB7}" srcOrd="0" destOrd="0" parTransId="{AACEA141-7DA6-482D-B4C4-1EC32297A6E4}" sibTransId="{D8F6F390-DA4F-4C20-9E89-53D466E1A831}"/>
    <dgm:cxn modelId="{54FC1384-7298-485F-AEE7-055B3677AED4}" srcId="{9C35D857-0D31-4A29-90F1-4BEC931E0182}" destId="{C6DCEFC5-4EAF-4EDB-B0ED-1B459C5BD061}" srcOrd="2" destOrd="0" parTransId="{AD0ADD8C-9B99-427F-A025-5901261DEB2D}" sibTransId="{F871DAD5-1CF0-4D3B-92AF-755E7B5797DC}"/>
    <dgm:cxn modelId="{CF244608-E8EB-4B8C-BD73-FB8B8C34202B}" type="presOf" srcId="{C6DCEFC5-4EAF-4EDB-B0ED-1B459C5BD061}" destId="{894BC2E6-A6B3-421D-8D65-26BF6D1B85DC}" srcOrd="0" destOrd="0" presId="urn:microsoft.com/office/officeart/2005/8/layout/hProcess9"/>
    <dgm:cxn modelId="{2131E023-66EB-48E3-BF36-3C9DE2E23E5C}" srcId="{9C35D857-0D31-4A29-90F1-4BEC931E0182}" destId="{7085CAF2-71E3-456C-BE1F-9C660034F04F}" srcOrd="3" destOrd="0" parTransId="{4865DCAA-5E74-4437-85FC-A5EF93FA06B7}" sibTransId="{F3B6EBBE-3B55-491D-AED7-01D65940E7B9}"/>
    <dgm:cxn modelId="{6BEFFF36-ED18-4EB8-B3F8-29350B5DDA96}" srcId="{9C35D857-0D31-4A29-90F1-4BEC931E0182}" destId="{37F455A9-38B9-4E41-B451-234C716417B8}" srcOrd="1" destOrd="0" parTransId="{EE85F367-8D36-4274-8267-1B8F5C117BC6}" sibTransId="{90327CE5-8095-4E04-BDF5-6667388C31CF}"/>
    <dgm:cxn modelId="{CFF2455F-366A-4F3E-92CF-D81DCC941985}" type="presOf" srcId="{632BCCB0-BBE1-4001-A22C-B262147B1CD9}" destId="{8ECA2013-D3A6-49F7-BD2B-204CF0B76E0B}" srcOrd="0" destOrd="0" presId="urn:microsoft.com/office/officeart/2005/8/layout/hProcess9"/>
    <dgm:cxn modelId="{B800BAF6-5F3E-44B4-89A0-29F2BB7A40CB}" srcId="{9C35D857-0D31-4A29-90F1-4BEC931E0182}" destId="{632BCCB0-BBE1-4001-A22C-B262147B1CD9}" srcOrd="0" destOrd="0" parTransId="{ADAFF114-C1B1-40A9-9AAC-0795228AC72A}" sibTransId="{6FCE45AE-7309-433A-BACC-3356136D5B33}"/>
    <dgm:cxn modelId="{9D76F6D8-C4E8-4E08-AD40-B2214A255097}" type="presOf" srcId="{7085CAF2-71E3-456C-BE1F-9C660034F04F}" destId="{091EF7F3-6DC5-4540-9610-A861C3C9217D}" srcOrd="0" destOrd="0" presId="urn:microsoft.com/office/officeart/2005/8/layout/hProcess9"/>
    <dgm:cxn modelId="{DF77467E-1A8D-44C0-8991-9935A9BBF9F0}" type="presParOf" srcId="{54F546F2-638D-4E8B-A7F6-663831515A2A}" destId="{8C381905-C630-4FB6-AAFE-7E98E49D6B25}" srcOrd="0" destOrd="0" presId="urn:microsoft.com/office/officeart/2005/8/layout/hProcess9"/>
    <dgm:cxn modelId="{0C89B3E9-B77F-417B-9315-1179809CDD28}" type="presParOf" srcId="{54F546F2-638D-4E8B-A7F6-663831515A2A}" destId="{04A28073-A4CE-46F8-8169-C6F9880A864E}" srcOrd="1" destOrd="0" presId="urn:microsoft.com/office/officeart/2005/8/layout/hProcess9"/>
    <dgm:cxn modelId="{BF0A4E95-8FD3-4291-A5E6-E59AE70B1A0C}" type="presParOf" srcId="{04A28073-A4CE-46F8-8169-C6F9880A864E}" destId="{8ECA2013-D3A6-49F7-BD2B-204CF0B76E0B}" srcOrd="0" destOrd="0" presId="urn:microsoft.com/office/officeart/2005/8/layout/hProcess9"/>
    <dgm:cxn modelId="{5CBC12D8-32BD-4900-9FA0-4EBC5D86FDB8}" type="presParOf" srcId="{04A28073-A4CE-46F8-8169-C6F9880A864E}" destId="{DC403465-BA05-4C18-97DE-00F79953F5E0}" srcOrd="1" destOrd="0" presId="urn:microsoft.com/office/officeart/2005/8/layout/hProcess9"/>
    <dgm:cxn modelId="{B3E07618-3399-4E09-AF9D-117AAEC28A4E}" type="presParOf" srcId="{04A28073-A4CE-46F8-8169-C6F9880A864E}" destId="{CCC64D79-8A4C-4761-8905-BA1F959277A6}" srcOrd="2" destOrd="0" presId="urn:microsoft.com/office/officeart/2005/8/layout/hProcess9"/>
    <dgm:cxn modelId="{3655A1DC-6EDD-48B2-8818-B28B22A537A9}" type="presParOf" srcId="{04A28073-A4CE-46F8-8169-C6F9880A864E}" destId="{8055C71C-CD02-4E42-BE4F-235676946243}" srcOrd="3" destOrd="0" presId="urn:microsoft.com/office/officeart/2005/8/layout/hProcess9"/>
    <dgm:cxn modelId="{9046B49E-6F34-4185-82F6-7E878E584088}" type="presParOf" srcId="{04A28073-A4CE-46F8-8169-C6F9880A864E}" destId="{894BC2E6-A6B3-421D-8D65-26BF6D1B85DC}" srcOrd="4" destOrd="0" presId="urn:microsoft.com/office/officeart/2005/8/layout/hProcess9"/>
    <dgm:cxn modelId="{46C250CC-718E-4FF2-953A-125819F8F564}" type="presParOf" srcId="{04A28073-A4CE-46F8-8169-C6F9880A864E}" destId="{0808A838-908D-493C-BC83-639A62468BA7}" srcOrd="5" destOrd="0" presId="urn:microsoft.com/office/officeart/2005/8/layout/hProcess9"/>
    <dgm:cxn modelId="{54CC0136-5301-41A8-B5AB-5FFA99AB0206}" type="presParOf" srcId="{04A28073-A4CE-46F8-8169-C6F9880A864E}" destId="{091EF7F3-6DC5-4540-9610-A861C3C9217D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6CAA4-DE1D-4736-A295-11178EFE990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90B53E0D-EC7B-4F53-83D3-86EBF0CF50C9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Até 3 dias</a:t>
          </a:r>
          <a:endParaRPr lang="pt-BR" dirty="0">
            <a:solidFill>
              <a:schemeClr val="tx1"/>
            </a:solidFill>
          </a:endParaRPr>
        </a:p>
      </dgm:t>
    </dgm:pt>
    <dgm:pt modelId="{BAD4EB08-13B8-4A7E-ACD3-BF7209881B68}" type="parTrans" cxnId="{0922CCD3-0EF0-4C6F-B7C1-D735B7EE98E0}">
      <dgm:prSet/>
      <dgm:spPr/>
      <dgm:t>
        <a:bodyPr/>
        <a:lstStyle/>
        <a:p>
          <a:endParaRPr lang="pt-BR"/>
        </a:p>
      </dgm:t>
    </dgm:pt>
    <dgm:pt modelId="{E277DFE2-071C-4057-BB57-CB0E678D4FA8}" type="sibTrans" cxnId="{0922CCD3-0EF0-4C6F-B7C1-D735B7EE98E0}">
      <dgm:prSet/>
      <dgm:spPr/>
      <dgm:t>
        <a:bodyPr/>
        <a:lstStyle/>
        <a:p>
          <a:endParaRPr lang="pt-BR"/>
        </a:p>
      </dgm:t>
    </dgm:pt>
    <dgm:pt modelId="{3ACC020D-92D9-4560-BE30-D6C0DF1531A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4-8 dias</a:t>
          </a:r>
          <a:endParaRPr lang="pt-BR" dirty="0">
            <a:solidFill>
              <a:schemeClr val="tx1"/>
            </a:solidFill>
          </a:endParaRPr>
        </a:p>
      </dgm:t>
    </dgm:pt>
    <dgm:pt modelId="{C95641A2-4156-4EE7-AAED-C69FA339FA4B}" type="parTrans" cxnId="{F9E7D86E-3EF4-4865-961E-EDC753C4FA6E}">
      <dgm:prSet/>
      <dgm:spPr/>
      <dgm:t>
        <a:bodyPr/>
        <a:lstStyle/>
        <a:p>
          <a:endParaRPr lang="pt-BR"/>
        </a:p>
      </dgm:t>
    </dgm:pt>
    <dgm:pt modelId="{24E9C9E8-9DE4-4F94-9E61-E45726F7E5FC}" type="sibTrans" cxnId="{F9E7D86E-3EF4-4865-961E-EDC753C4FA6E}">
      <dgm:prSet/>
      <dgm:spPr/>
      <dgm:t>
        <a:bodyPr/>
        <a:lstStyle/>
        <a:p>
          <a:endParaRPr lang="pt-BR"/>
        </a:p>
      </dgm:t>
    </dgm:pt>
    <dgm:pt modelId="{8AE92E79-76C4-4C9A-B5DB-B4288E9572E5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Acima de 9 dias</a:t>
          </a:r>
          <a:endParaRPr lang="pt-BR" dirty="0">
            <a:solidFill>
              <a:schemeClr val="tx1"/>
            </a:solidFill>
          </a:endParaRPr>
        </a:p>
      </dgm:t>
    </dgm:pt>
    <dgm:pt modelId="{0F905FEB-48CC-4AEA-A42B-1906F204BA00}" type="parTrans" cxnId="{7A50CB76-3F84-4B67-B103-45B5D7CF85B1}">
      <dgm:prSet/>
      <dgm:spPr/>
      <dgm:t>
        <a:bodyPr/>
        <a:lstStyle/>
        <a:p>
          <a:endParaRPr lang="pt-BR"/>
        </a:p>
      </dgm:t>
    </dgm:pt>
    <dgm:pt modelId="{075A5DBE-7B8E-4454-B309-55F0D2AAE14D}" type="sibTrans" cxnId="{7A50CB76-3F84-4B67-B103-45B5D7CF85B1}">
      <dgm:prSet/>
      <dgm:spPr/>
      <dgm:t>
        <a:bodyPr/>
        <a:lstStyle/>
        <a:p>
          <a:endParaRPr lang="pt-BR"/>
        </a:p>
      </dgm:t>
    </dgm:pt>
    <dgm:pt modelId="{0161DE61-0695-4119-8E22-B49BA5E69249}" type="pres">
      <dgm:prSet presAssocID="{F3D6CAA4-DE1D-4736-A295-11178EFE9901}" presName="linearFlow" presStyleCnt="0">
        <dgm:presLayoutVars>
          <dgm:dir/>
          <dgm:resizeHandles val="exact"/>
        </dgm:presLayoutVars>
      </dgm:prSet>
      <dgm:spPr/>
    </dgm:pt>
    <dgm:pt modelId="{C7E05688-C397-46B9-B11D-4317C14ED088}" type="pres">
      <dgm:prSet presAssocID="{90B53E0D-EC7B-4F53-83D3-86EBF0CF50C9}" presName="composite" presStyleCnt="0"/>
      <dgm:spPr/>
    </dgm:pt>
    <dgm:pt modelId="{F6717613-3B12-45CD-96D4-F52BAC40F100}" type="pres">
      <dgm:prSet presAssocID="{90B53E0D-EC7B-4F53-83D3-86EBF0CF50C9}" presName="imgShp" presStyleLbl="fgImgPlace1" presStyleIdx="0" presStyleCnt="3"/>
      <dgm:spPr>
        <a:solidFill>
          <a:srgbClr val="00B050"/>
        </a:solidFill>
      </dgm:spPr>
    </dgm:pt>
    <dgm:pt modelId="{541C3885-0AF9-4D7C-8502-1641FCBA6E29}" type="pres">
      <dgm:prSet presAssocID="{90B53E0D-EC7B-4F53-83D3-86EBF0CF50C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1E2B62-C9C8-47E1-9186-DD058957E1A8}" type="pres">
      <dgm:prSet presAssocID="{E277DFE2-071C-4057-BB57-CB0E678D4FA8}" presName="spacing" presStyleCnt="0"/>
      <dgm:spPr/>
    </dgm:pt>
    <dgm:pt modelId="{2532D942-E012-45EC-ABF3-81762AA88077}" type="pres">
      <dgm:prSet presAssocID="{3ACC020D-92D9-4560-BE30-D6C0DF1531AE}" presName="composite" presStyleCnt="0"/>
      <dgm:spPr/>
    </dgm:pt>
    <dgm:pt modelId="{A7D3757E-7E1D-498A-AD36-180C8ADF2224}" type="pres">
      <dgm:prSet presAssocID="{3ACC020D-92D9-4560-BE30-D6C0DF1531AE}" presName="imgShp" presStyleLbl="fgImgPlace1" presStyleIdx="1" presStyleCnt="3"/>
      <dgm:spPr>
        <a:solidFill>
          <a:srgbClr val="FFFF00"/>
        </a:solidFill>
      </dgm:spPr>
    </dgm:pt>
    <dgm:pt modelId="{1324B9A1-85E5-4397-8967-126C9BFC73B5}" type="pres">
      <dgm:prSet presAssocID="{3ACC020D-92D9-4560-BE30-D6C0DF1531A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A49941-CD36-41C0-854E-5F93328AFE44}" type="pres">
      <dgm:prSet presAssocID="{24E9C9E8-9DE4-4F94-9E61-E45726F7E5FC}" presName="spacing" presStyleCnt="0"/>
      <dgm:spPr/>
    </dgm:pt>
    <dgm:pt modelId="{4A7B0BCF-C036-4F45-B7A5-1CCDAAB94905}" type="pres">
      <dgm:prSet presAssocID="{8AE92E79-76C4-4C9A-B5DB-B4288E9572E5}" presName="composite" presStyleCnt="0"/>
      <dgm:spPr/>
    </dgm:pt>
    <dgm:pt modelId="{99330B43-A05F-4F87-9AF7-C2D1C53A8CF8}" type="pres">
      <dgm:prSet presAssocID="{8AE92E79-76C4-4C9A-B5DB-B4288E9572E5}" presName="imgShp" presStyleLbl="fgImgPlace1" presStyleIdx="2" presStyleCnt="3"/>
      <dgm:spPr>
        <a:solidFill>
          <a:srgbClr val="FF0000"/>
        </a:solidFill>
      </dgm:spPr>
    </dgm:pt>
    <dgm:pt modelId="{F7F11DC3-15F4-49FD-BD4C-E175C1B02855}" type="pres">
      <dgm:prSet presAssocID="{8AE92E79-76C4-4C9A-B5DB-B4288E9572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44771D-8015-4373-8DEB-3C02D801F5C5}" type="presOf" srcId="{F3D6CAA4-DE1D-4736-A295-11178EFE9901}" destId="{0161DE61-0695-4119-8E22-B49BA5E69249}" srcOrd="0" destOrd="0" presId="urn:microsoft.com/office/officeart/2005/8/layout/vList3"/>
    <dgm:cxn modelId="{7A50CB76-3F84-4B67-B103-45B5D7CF85B1}" srcId="{F3D6CAA4-DE1D-4736-A295-11178EFE9901}" destId="{8AE92E79-76C4-4C9A-B5DB-B4288E9572E5}" srcOrd="2" destOrd="0" parTransId="{0F905FEB-48CC-4AEA-A42B-1906F204BA00}" sibTransId="{075A5DBE-7B8E-4454-B309-55F0D2AAE14D}"/>
    <dgm:cxn modelId="{D7F618CB-51AA-4B81-9B82-A8CD51B5F32F}" type="presOf" srcId="{90B53E0D-EC7B-4F53-83D3-86EBF0CF50C9}" destId="{541C3885-0AF9-4D7C-8502-1641FCBA6E29}" srcOrd="0" destOrd="0" presId="urn:microsoft.com/office/officeart/2005/8/layout/vList3"/>
    <dgm:cxn modelId="{511A9ABF-BAB2-426E-86C3-2BD6BEC923A0}" type="presOf" srcId="{3ACC020D-92D9-4560-BE30-D6C0DF1531AE}" destId="{1324B9A1-85E5-4397-8967-126C9BFC73B5}" srcOrd="0" destOrd="0" presId="urn:microsoft.com/office/officeart/2005/8/layout/vList3"/>
    <dgm:cxn modelId="{F9E7D86E-3EF4-4865-961E-EDC753C4FA6E}" srcId="{F3D6CAA4-DE1D-4736-A295-11178EFE9901}" destId="{3ACC020D-92D9-4560-BE30-D6C0DF1531AE}" srcOrd="1" destOrd="0" parTransId="{C95641A2-4156-4EE7-AAED-C69FA339FA4B}" sibTransId="{24E9C9E8-9DE4-4F94-9E61-E45726F7E5FC}"/>
    <dgm:cxn modelId="{0922CCD3-0EF0-4C6F-B7C1-D735B7EE98E0}" srcId="{F3D6CAA4-DE1D-4736-A295-11178EFE9901}" destId="{90B53E0D-EC7B-4F53-83D3-86EBF0CF50C9}" srcOrd="0" destOrd="0" parTransId="{BAD4EB08-13B8-4A7E-ACD3-BF7209881B68}" sibTransId="{E277DFE2-071C-4057-BB57-CB0E678D4FA8}"/>
    <dgm:cxn modelId="{8A701C37-F3BB-468B-84D3-EEAB4722FF18}" type="presOf" srcId="{8AE92E79-76C4-4C9A-B5DB-B4288E9572E5}" destId="{F7F11DC3-15F4-49FD-BD4C-E175C1B02855}" srcOrd="0" destOrd="0" presId="urn:microsoft.com/office/officeart/2005/8/layout/vList3"/>
    <dgm:cxn modelId="{600CB97D-F25D-47E3-B3B8-B0983FE7C395}" type="presParOf" srcId="{0161DE61-0695-4119-8E22-B49BA5E69249}" destId="{C7E05688-C397-46B9-B11D-4317C14ED088}" srcOrd="0" destOrd="0" presId="urn:microsoft.com/office/officeart/2005/8/layout/vList3"/>
    <dgm:cxn modelId="{9149BC45-7334-43D9-8849-CA7C5C2C9D8E}" type="presParOf" srcId="{C7E05688-C397-46B9-B11D-4317C14ED088}" destId="{F6717613-3B12-45CD-96D4-F52BAC40F100}" srcOrd="0" destOrd="0" presId="urn:microsoft.com/office/officeart/2005/8/layout/vList3"/>
    <dgm:cxn modelId="{B9F6C767-6188-44BA-9FFE-F0BF43969BFB}" type="presParOf" srcId="{C7E05688-C397-46B9-B11D-4317C14ED088}" destId="{541C3885-0AF9-4D7C-8502-1641FCBA6E29}" srcOrd="1" destOrd="0" presId="urn:microsoft.com/office/officeart/2005/8/layout/vList3"/>
    <dgm:cxn modelId="{B2E97977-0E41-41F9-B41D-95BFAD5C6CF2}" type="presParOf" srcId="{0161DE61-0695-4119-8E22-B49BA5E69249}" destId="{F21E2B62-C9C8-47E1-9186-DD058957E1A8}" srcOrd="1" destOrd="0" presId="urn:microsoft.com/office/officeart/2005/8/layout/vList3"/>
    <dgm:cxn modelId="{8066B5A4-7704-4C33-9193-8EF7C4850BFC}" type="presParOf" srcId="{0161DE61-0695-4119-8E22-B49BA5E69249}" destId="{2532D942-E012-45EC-ABF3-81762AA88077}" srcOrd="2" destOrd="0" presId="urn:microsoft.com/office/officeart/2005/8/layout/vList3"/>
    <dgm:cxn modelId="{AA6A8C24-EBBD-4C1E-A5ED-9CC3F4421531}" type="presParOf" srcId="{2532D942-E012-45EC-ABF3-81762AA88077}" destId="{A7D3757E-7E1D-498A-AD36-180C8ADF2224}" srcOrd="0" destOrd="0" presId="urn:microsoft.com/office/officeart/2005/8/layout/vList3"/>
    <dgm:cxn modelId="{CD186406-79CE-4FBE-AA2D-0B965AB53EFA}" type="presParOf" srcId="{2532D942-E012-45EC-ABF3-81762AA88077}" destId="{1324B9A1-85E5-4397-8967-126C9BFC73B5}" srcOrd="1" destOrd="0" presId="urn:microsoft.com/office/officeart/2005/8/layout/vList3"/>
    <dgm:cxn modelId="{61F3370C-6D96-43CD-A68A-FC6ED235FDE7}" type="presParOf" srcId="{0161DE61-0695-4119-8E22-B49BA5E69249}" destId="{CEA49941-CD36-41C0-854E-5F93328AFE44}" srcOrd="3" destOrd="0" presId="urn:microsoft.com/office/officeart/2005/8/layout/vList3"/>
    <dgm:cxn modelId="{72CBBA17-6DFC-42E7-BF36-B3D35361AE3D}" type="presParOf" srcId="{0161DE61-0695-4119-8E22-B49BA5E69249}" destId="{4A7B0BCF-C036-4F45-B7A5-1CCDAAB94905}" srcOrd="4" destOrd="0" presId="urn:microsoft.com/office/officeart/2005/8/layout/vList3"/>
    <dgm:cxn modelId="{2E9B9792-0E70-4E76-AEDE-57D3AAD2BD82}" type="presParOf" srcId="{4A7B0BCF-C036-4F45-B7A5-1CCDAAB94905}" destId="{99330B43-A05F-4F87-9AF7-C2D1C53A8CF8}" srcOrd="0" destOrd="0" presId="urn:microsoft.com/office/officeart/2005/8/layout/vList3"/>
    <dgm:cxn modelId="{6909F3F9-D962-48BC-800A-F14E46A04DAC}" type="presParOf" srcId="{4A7B0BCF-C036-4F45-B7A5-1CCDAAB94905}" destId="{F7F11DC3-15F4-49FD-BD4C-E175C1B0285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7A79-95A7-468E-BA0E-F00EA4A24C99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8FC4-FE5D-4846-929A-40C05EAF60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30</a:t>
            </a:fld>
            <a:endParaRPr lang="pt-B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35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48FC4-FE5D-4846-929A-40C05EAF605E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2016-09-08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Monitoramento e avaliação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4348" y="5072074"/>
            <a:ext cx="7772400" cy="500055"/>
          </a:xfrm>
        </p:spPr>
        <p:txBody>
          <a:bodyPr/>
          <a:lstStyle/>
          <a:p>
            <a:r>
              <a:rPr lang="pt-BR" dirty="0" smtClean="0"/>
              <a:t>Prefeitura de Goiânia - BRASIL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1876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lh4.googleusercontent.com/KHyQqxQx7tAhiY8LYRvGcB7j_d-d94WIqZmsgmGUvED7522LxQJbJuacG3fBsXEUYlI4e_xyQlruvuDi3CcXTvv_Bkli3Sy_NvimKlcSYAwhKQfGN4ruqA0z0i88QbsCUgUhRk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8"/>
            <a:ext cx="914848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CONTRATO DE RESULTADOS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357431"/>
            <a:ext cx="7772400" cy="204947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ASSINADO ENTRE O TITULAR DA SECRETARIA E O PREFEITO</a:t>
            </a:r>
          </a:p>
          <a:p>
            <a:r>
              <a:rPr lang="pt-BR" sz="2400" dirty="0" smtClean="0"/>
              <a:t>PENALIDADES</a:t>
            </a:r>
          </a:p>
          <a:p>
            <a:r>
              <a:rPr lang="pt-BR" sz="2400" dirty="0" smtClean="0"/>
              <a:t>GDI</a:t>
            </a:r>
          </a:p>
          <a:p>
            <a:r>
              <a:rPr lang="pt-BR" sz="2400" dirty="0" smtClean="0"/>
              <a:t>INDICADORES E METAS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22496"/>
          </a:xfrm>
        </p:spPr>
        <p:txBody>
          <a:bodyPr>
            <a:normAutofit/>
          </a:bodyPr>
          <a:lstStyle/>
          <a:p>
            <a:r>
              <a:rPr lang="pt-BR" dirty="0" smtClean="0"/>
              <a:t>MONITORAMENTO</a:t>
            </a:r>
            <a:br>
              <a:rPr lang="pt-BR" dirty="0" smtClean="0"/>
            </a:br>
            <a:r>
              <a:rPr lang="pt-BR" dirty="0" smtClean="0"/>
              <a:t>AVALIAÇÃO</a:t>
            </a:r>
            <a:br>
              <a:rPr lang="pt-BR" dirty="0" smtClean="0"/>
            </a:br>
            <a:r>
              <a:rPr lang="pt-BR" dirty="0" smtClean="0"/>
              <a:t>CORREÇÃO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357431"/>
            <a:ext cx="7772400" cy="2049470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TRIMESTRAL</a:t>
            </a:r>
          </a:p>
          <a:p>
            <a:r>
              <a:rPr lang="pt-BR" sz="2400" dirty="0" smtClean="0"/>
              <a:t>DATA MINING E OUTRAS FONTES</a:t>
            </a:r>
          </a:p>
          <a:p>
            <a:r>
              <a:rPr lang="pt-BR" sz="2400" dirty="0" smtClean="0"/>
              <a:t>INCENTIVO: RESULTADO ALCANÇADO X </a:t>
            </a:r>
            <a:r>
              <a:rPr lang="pt-BR" sz="2400" dirty="0" smtClean="0"/>
              <a:t>META</a:t>
            </a:r>
          </a:p>
          <a:p>
            <a:r>
              <a:rPr lang="pt-BR" sz="2400" dirty="0" err="1" smtClean="0"/>
              <a:t>GpRD</a:t>
            </a:r>
            <a:r>
              <a:rPr lang="pt-BR" sz="2400" dirty="0" smtClean="0"/>
              <a:t>: AVALIAÇÃO</a:t>
            </a:r>
            <a:endParaRPr lang="pt-BR" sz="2400" dirty="0" smtClean="0"/>
          </a:p>
          <a:p>
            <a:r>
              <a:rPr lang="pt-BR" sz="2400" dirty="0" smtClean="0"/>
              <a:t>SECRETARIA: </a:t>
            </a:r>
            <a:r>
              <a:rPr lang="pt-BR" sz="2400" dirty="0" smtClean="0"/>
              <a:t>MEDIDAS </a:t>
            </a:r>
            <a:r>
              <a:rPr lang="pt-BR" sz="2400" dirty="0" smtClean="0"/>
              <a:t>CORRETIVAS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../../../../../Library/Containers/com.apple.mail/Data/Library/Mail%20Downloads/9076CED0-B397-4EA0-9C04-6F86075FDA5B/Screenshot%20(31)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857496"/>
            <a:ext cx="4357686" cy="40005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1" descr="../../../../../Library/Containers/com.apple.mail/Data/Library/Mail%20Downloads/812FAFA8-8C67-4EAF-B270-052B3F12BF64/Screenshot%20(35)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4214810" cy="32861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499" y="3286124"/>
            <a:ext cx="476250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302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233592" cy="51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5500694" y="1357298"/>
            <a:ext cx="64294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500034" y="3286124"/>
            <a:ext cx="200026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500034" y="3714752"/>
            <a:ext cx="200026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00034" y="4071942"/>
            <a:ext cx="200026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571472" y="4500570"/>
            <a:ext cx="200026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500034" y="4929198"/>
            <a:ext cx="200026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7772400" cy="1362075"/>
          </a:xfrm>
        </p:spPr>
        <p:txBody>
          <a:bodyPr/>
          <a:lstStyle/>
          <a:p>
            <a:r>
              <a:rPr lang="en-US" dirty="0" smtClean="0"/>
              <a:t>3.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: </a:t>
            </a:r>
            <a:r>
              <a:rPr lang="en-US" dirty="0" smtClean="0"/>
              <a:t>2014-2016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8135967" cy="1500187"/>
          </a:xfrm>
        </p:spPr>
        <p:txBody>
          <a:bodyPr>
            <a:noAutofit/>
          </a:bodyPr>
          <a:lstStyle/>
          <a:p>
            <a:endParaRPr lang="en-US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357166"/>
          <a:ext cx="8215370" cy="3672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07685"/>
                <a:gridCol w="4107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DEFINIÇÃO DA METODOLOGIA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OFICINAS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PARTICIPANTES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TREINAMENTO NO USO DO APLICATIVO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CURSOS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PARTICIPANTES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TREINAMENTO NA ADMINISTRAÇÃO DO AMBIENTE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CURSO</a:t>
                      </a:r>
                    </a:p>
                    <a:p>
                      <a:r>
                        <a:rPr lang="en-US" dirty="0" smtClean="0"/>
                        <a:t>15 PARTICIPANTES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SECRETARIAS MONITORADAS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INDICADORES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CICLOS DE AVALIAÇÃO</a:t>
                      </a:r>
                      <a:r>
                        <a:rPr lang="en-US" baseline="0" dirty="0" smtClean="0"/>
                        <a:t> E MONITORAMENTO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IMPLANTAÇÃO</a:t>
                      </a:r>
                      <a:r>
                        <a:rPr lang="en-US" baseline="0" dirty="0" smtClean="0"/>
                        <a:t> DO APLICATIVO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SGPR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PRIORIDADES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CONVENCIMENTO DA RELEVÂNCIA DE </a:t>
            </a:r>
            <a:r>
              <a:rPr lang="pt-BR" sz="2800" dirty="0" err="1" smtClean="0"/>
              <a:t>M&amp;A</a:t>
            </a:r>
            <a:endParaRPr lang="pt-BR" sz="2800" dirty="0" smtClean="0"/>
          </a:p>
          <a:p>
            <a:r>
              <a:rPr lang="pt-BR" sz="2800" dirty="0" smtClean="0"/>
              <a:t>PÚBLICO ALVO: GERENTES OPERACIONAIS</a:t>
            </a:r>
            <a:endParaRPr lang="pt-BR" sz="2800" dirty="0" smtClean="0"/>
          </a:p>
          <a:p>
            <a:r>
              <a:rPr lang="pt-BR" sz="2800" dirty="0" smtClean="0"/>
              <a:t>ÊNFASE INICIAL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benchmark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Outras cidades</a:t>
            </a:r>
          </a:p>
          <a:p>
            <a:r>
              <a:rPr lang="pt-BR" dirty="0" smtClean="0"/>
              <a:t>Linha de base</a:t>
            </a:r>
          </a:p>
          <a:p>
            <a:r>
              <a:rPr lang="pt-BR" dirty="0" smtClean="0"/>
              <a:t>Metas locais, regionais ou internacionais</a:t>
            </a:r>
            <a:endParaRPr lang="pt-BR" dirty="0"/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714348" y="214290"/>
            <a:ext cx="7786742" cy="10001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Indicador: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Emissão de GHG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Goiânia 2,27 tCO2e por habitante por ano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500693" y="1428736"/>
          <a:ext cx="2714645" cy="457203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19966"/>
                <a:gridCol w="994679"/>
              </a:tblGrid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/>
                        <a:t>São Paulo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1,40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/>
                        <a:t>New</a:t>
                      </a:r>
                      <a:r>
                        <a:rPr lang="pt-BR" sz="2000" u="none" strike="noStrike" dirty="0"/>
                        <a:t> </a:t>
                      </a:r>
                      <a:r>
                        <a:rPr lang="pt-BR" sz="2000" u="none" strike="noStrike" dirty="0" err="1"/>
                        <a:t>Delhi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1,50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/>
                        <a:t>Rio de Janeiro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2,10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1784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/>
                        <a:t>Goiânia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/>
                        <a:t>2,27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Brasil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/>
                        <a:t>4,16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Tokyo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/>
                        <a:t>4,89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Paris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/>
                        <a:t>5,10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Toronto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/>
                        <a:t>9,50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9427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Los Angeles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/>
                        <a:t>13,00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53073"/>
            <a:ext cx="7772400" cy="1362075"/>
          </a:xfrm>
        </p:spPr>
        <p:txBody>
          <a:bodyPr/>
          <a:lstStyle/>
          <a:p>
            <a:r>
              <a:rPr lang="pt-BR" dirty="0" smtClean="0"/>
              <a:t>Benchmark</a:t>
            </a:r>
            <a:br>
              <a:rPr lang="pt-BR" dirty="0" smtClean="0"/>
            </a:br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24"/>
            <a:ext cx="91567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215074" y="6143644"/>
            <a:ext cx="26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Melhoria da compreensão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85786" y="714356"/>
            <a:ext cx="7500990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14810" y="71438"/>
            <a:ext cx="71438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143512"/>
            <a:ext cx="7772400" cy="1362075"/>
          </a:xfrm>
        </p:spPr>
        <p:txBody>
          <a:bodyPr/>
          <a:lstStyle/>
          <a:p>
            <a:r>
              <a:rPr lang="pt-BR" dirty="0" err="1" smtClean="0"/>
              <a:t>Baseline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benchmark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3714752"/>
            <a:ext cx="7772400" cy="1500187"/>
          </a:xfrm>
        </p:spPr>
        <p:txBody>
          <a:bodyPr/>
          <a:lstStyle/>
          <a:p>
            <a:r>
              <a:rPr lang="pt-BR" dirty="0" smtClean="0"/>
              <a:t>Estado inicial do indicador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24"/>
            <a:ext cx="91567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786454"/>
            <a:ext cx="8501090" cy="1071546"/>
          </a:xfrm>
        </p:spPr>
        <p:txBody>
          <a:bodyPr>
            <a:normAutofit/>
          </a:bodyPr>
          <a:lstStyle/>
          <a:p>
            <a:r>
              <a:rPr lang="pt-BR" dirty="0" smtClean="0"/>
              <a:t>GOIÂNIA – GOIÁS </a:t>
            </a:r>
            <a:r>
              <a:rPr lang="pt-BR" dirty="0" smtClean="0"/>
              <a:t>– </a:t>
            </a:r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93685" y="857232"/>
            <a:ext cx="4349753" cy="290672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84 anos (1933)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1,4 </a:t>
            </a:r>
            <a:r>
              <a:rPr lang="es-ES" dirty="0" err="1" smtClean="0">
                <a:solidFill>
                  <a:srgbClr val="000000"/>
                </a:solidFill>
              </a:rPr>
              <a:t>milhões</a:t>
            </a:r>
            <a:r>
              <a:rPr lang="es-ES" dirty="0" smtClean="0">
                <a:solidFill>
                  <a:srgbClr val="000000"/>
                </a:solidFill>
              </a:rPr>
              <a:t> de habitantes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99,6% </a:t>
            </a:r>
            <a:r>
              <a:rPr lang="es-ES" dirty="0" err="1" smtClean="0">
                <a:solidFill>
                  <a:srgbClr val="000000"/>
                </a:solidFill>
              </a:rPr>
              <a:t>em</a:t>
            </a:r>
            <a:r>
              <a:rPr lang="es-ES" dirty="0" smtClean="0">
                <a:solidFill>
                  <a:srgbClr val="000000"/>
                </a:solidFill>
              </a:rPr>
              <a:t> zona urbana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717 km</a:t>
            </a:r>
            <a:r>
              <a:rPr lang="es-ES" baseline="30000" dirty="0" smtClean="0">
                <a:solidFill>
                  <a:srgbClr val="000000"/>
                </a:solidFill>
              </a:rPr>
              <a:t>2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1.859,56 hab/km</a:t>
            </a:r>
            <a:r>
              <a:rPr lang="es-ES" baseline="30000" dirty="0" smtClean="0">
                <a:solidFill>
                  <a:srgbClr val="000000"/>
                </a:solidFill>
              </a:rPr>
              <a:t>2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Renda familiar </a:t>
            </a:r>
            <a:r>
              <a:rPr lang="es-ES" dirty="0" err="1" smtClean="0">
                <a:solidFill>
                  <a:srgbClr val="000000"/>
                </a:solidFill>
              </a:rPr>
              <a:t>média</a:t>
            </a:r>
            <a:r>
              <a:rPr lang="es-ES" dirty="0" smtClean="0">
                <a:solidFill>
                  <a:srgbClr val="000000"/>
                </a:solidFill>
              </a:rPr>
              <a:t>: USD761,00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IDHM 2013 0,799 (Brasil 2010 0,727)</a:t>
            </a:r>
          </a:p>
          <a:p>
            <a:pPr marL="342900" lvl="0" indent="-3429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</a:rPr>
              <a:t>GHG 2,27 tCO2e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524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5853139"/>
            <a:ext cx="7772400" cy="1362075"/>
          </a:xfrm>
        </p:spPr>
        <p:txBody>
          <a:bodyPr/>
          <a:lstStyle/>
          <a:p>
            <a:r>
              <a:rPr lang="pt-BR" dirty="0" smtClean="0"/>
              <a:t>Meta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4348" y="4429132"/>
            <a:ext cx="7772400" cy="1500187"/>
          </a:xfrm>
        </p:spPr>
        <p:txBody>
          <a:bodyPr/>
          <a:lstStyle/>
          <a:p>
            <a:r>
              <a:rPr lang="pt-BR" dirty="0" smtClean="0"/>
              <a:t>Horizonte Temporal</a:t>
            </a:r>
          </a:p>
          <a:p>
            <a:r>
              <a:rPr lang="pt-BR" dirty="0" smtClean="0"/>
              <a:t>Alinhamento das estruturas: horizontal e vertical 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24"/>
            <a:ext cx="91567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7772400" cy="1362075"/>
          </a:xfrm>
        </p:spPr>
        <p:txBody>
          <a:bodyPr/>
          <a:lstStyle/>
          <a:p>
            <a:r>
              <a:rPr lang="pt-BR" dirty="0" smtClean="0"/>
              <a:t>Classificação da medida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5786" y="3643314"/>
            <a:ext cx="7772400" cy="1500187"/>
          </a:xfrm>
        </p:spPr>
        <p:txBody>
          <a:bodyPr/>
          <a:lstStyle/>
          <a:p>
            <a:r>
              <a:rPr lang="pt-BR" dirty="0" smtClean="0"/>
              <a:t>Bom, médio, ruim</a:t>
            </a:r>
          </a:p>
          <a:p>
            <a:r>
              <a:rPr lang="pt-BR" dirty="0" smtClean="0"/>
              <a:t>Aceitável, não aceitável</a:t>
            </a:r>
          </a:p>
          <a:p>
            <a:r>
              <a:rPr lang="pt-BR" dirty="0" smtClean="0"/>
              <a:t>Interpretação prévia: economia de tempo no monitoramento e avaliação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3048000" y="4286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triggers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 Condição Execute Ação</a:t>
            </a:r>
          </a:p>
          <a:p>
            <a:r>
              <a:rPr lang="pt-BR" dirty="0" smtClean="0"/>
              <a:t>Se Indicador &gt; 15 dias envie email para o diretor da área</a:t>
            </a:r>
          </a:p>
          <a:p>
            <a:r>
              <a:rPr lang="pt-BR" dirty="0" smtClean="0"/>
              <a:t>Se Indicador verde autorize pagamento de produtividade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857760"/>
            <a:ext cx="7772400" cy="1362075"/>
          </a:xfrm>
        </p:spPr>
        <p:txBody>
          <a:bodyPr>
            <a:normAutofit/>
          </a:bodyPr>
          <a:lstStyle/>
          <a:p>
            <a:r>
              <a:rPr lang="pt-BR" dirty="0" smtClean="0"/>
              <a:t>Impacto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>
          <a:xfrm>
            <a:off x="722313" y="1714489"/>
            <a:ext cx="7772400" cy="2692412"/>
          </a:xfrm>
        </p:spPr>
        <p:txBody>
          <a:bodyPr>
            <a:normAutofit/>
          </a:bodyPr>
          <a:lstStyle/>
          <a:p>
            <a:r>
              <a:rPr lang="pt-BR" dirty="0" smtClean="0"/>
              <a:t>Tomada de decisão</a:t>
            </a:r>
          </a:p>
          <a:p>
            <a:r>
              <a:rPr lang="pt-BR" dirty="0" err="1" smtClean="0"/>
              <a:t>Follow-up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pt-BR" dirty="0" smtClean="0"/>
              <a:t>Qual o impacto do aumento de funcionários?</a:t>
            </a:r>
          </a:p>
          <a:p>
            <a:r>
              <a:rPr lang="pt-BR" dirty="0" smtClean="0"/>
              <a:t>O que acontece com a produção se trocarmos os computadores?</a:t>
            </a:r>
          </a:p>
          <a:p>
            <a:r>
              <a:rPr lang="pt-BR" dirty="0" smtClean="0"/>
              <a:t>Devemos dar gratificação?</a:t>
            </a:r>
          </a:p>
          <a:p>
            <a:r>
              <a:rPr lang="pt-BR" dirty="0" smtClean="0"/>
              <a:t>Indícios de problemas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24"/>
            <a:ext cx="91567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214950"/>
            <a:ext cx="7772400" cy="1362075"/>
          </a:xfrm>
        </p:spPr>
        <p:txBody>
          <a:bodyPr/>
          <a:lstStyle/>
          <a:p>
            <a:r>
              <a:rPr lang="pt-BR" dirty="0" smtClean="0"/>
              <a:t>impacto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Texto explicativo retangular 10"/>
          <p:cNvSpPr/>
          <p:nvPr/>
        </p:nvSpPr>
        <p:spPr>
          <a:xfrm>
            <a:off x="1000100" y="4000504"/>
            <a:ext cx="3071834" cy="1071570"/>
          </a:xfrm>
          <a:prstGeom prst="wedgeRectCallout">
            <a:avLst>
              <a:gd name="adj1" fmla="val 52338"/>
              <a:gd name="adj2" fmla="val -210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Gratificação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4357686" y="642918"/>
            <a:ext cx="4500594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24"/>
            <a:ext cx="91567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214950"/>
            <a:ext cx="7772400" cy="1362075"/>
          </a:xfrm>
        </p:spPr>
        <p:txBody>
          <a:bodyPr/>
          <a:lstStyle/>
          <a:p>
            <a:r>
              <a:rPr lang="pt-BR" dirty="0" smtClean="0"/>
              <a:t>impacto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Texto explicativo retangular 10"/>
          <p:cNvSpPr/>
          <p:nvPr/>
        </p:nvSpPr>
        <p:spPr>
          <a:xfrm>
            <a:off x="642910" y="3929066"/>
            <a:ext cx="3000396" cy="1071570"/>
          </a:xfrm>
          <a:prstGeom prst="wedgeRectCallout">
            <a:avLst>
              <a:gd name="adj1" fmla="val 40616"/>
              <a:gd name="adj2" fmla="val -302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+5 funcionário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3428992" y="214290"/>
            <a:ext cx="5500726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495949"/>
            <a:ext cx="7772400" cy="1362075"/>
          </a:xfrm>
        </p:spPr>
        <p:txBody>
          <a:bodyPr/>
          <a:lstStyle/>
          <a:p>
            <a:r>
              <a:rPr lang="pt-BR" dirty="0" smtClean="0"/>
              <a:t>Linha de tendência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5786" y="3929066"/>
            <a:ext cx="7772400" cy="1500187"/>
          </a:xfrm>
        </p:spPr>
        <p:txBody>
          <a:bodyPr/>
          <a:lstStyle/>
          <a:p>
            <a:r>
              <a:rPr lang="pt-BR" dirty="0" smtClean="0"/>
              <a:t>Polinomial de 2ª Ordem</a:t>
            </a:r>
          </a:p>
          <a:p>
            <a:r>
              <a:rPr lang="pt-BR" dirty="0" smtClean="0"/>
              <a:t>Resultados passados não são garantia de resultados futuros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24"/>
            <a:ext cx="91567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714348" y="1571612"/>
            <a:ext cx="7858180" cy="1588"/>
          </a:xfrm>
          <a:prstGeom prst="line">
            <a:avLst/>
          </a:prstGeom>
          <a:ln w="50800"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DRILL DOWN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5340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 explicativo retangular 4"/>
          <p:cNvSpPr/>
          <p:nvPr/>
        </p:nvSpPr>
        <p:spPr>
          <a:xfrm>
            <a:off x="142844" y="142852"/>
            <a:ext cx="2000264" cy="1214446"/>
          </a:xfrm>
          <a:prstGeom prst="wedgeRectCallout">
            <a:avLst>
              <a:gd name="adj1" fmla="val 59167"/>
              <a:gd name="adj2" fmla="val 147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SEMDUS</a:t>
            </a:r>
            <a:endParaRPr lang="pt-BR" sz="3600" dirty="0"/>
          </a:p>
        </p:txBody>
      </p:sp>
      <p:sp>
        <p:nvSpPr>
          <p:cNvPr id="7" name="Texto explicativo retangular 6"/>
          <p:cNvSpPr/>
          <p:nvPr/>
        </p:nvSpPr>
        <p:spPr>
          <a:xfrm>
            <a:off x="7000892" y="142852"/>
            <a:ext cx="2000264" cy="1214446"/>
          </a:xfrm>
          <a:prstGeom prst="wedgeRectCallout">
            <a:avLst>
              <a:gd name="adj1" fmla="val -51602"/>
              <a:gd name="adj2" fmla="val 140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Meio Ambiente</a:t>
            </a:r>
            <a:endParaRPr lang="pt-BR" sz="3600" dirty="0"/>
          </a:p>
        </p:txBody>
      </p:sp>
      <p:sp>
        <p:nvSpPr>
          <p:cNvPr id="8" name="Texto explicativo retangular 7"/>
          <p:cNvSpPr/>
          <p:nvPr/>
        </p:nvSpPr>
        <p:spPr>
          <a:xfrm>
            <a:off x="7000892" y="5500702"/>
            <a:ext cx="2000264" cy="1214446"/>
          </a:xfrm>
          <a:prstGeom prst="wedgeRectCallout">
            <a:avLst>
              <a:gd name="adj1" fmla="val -81052"/>
              <a:gd name="adj2" fmla="val -148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Educação</a:t>
            </a:r>
            <a:endParaRPr lang="pt-BR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28860" y="128586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Prefeitura de Goiânia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652463"/>
            <a:ext cx="55530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 explicativo retangular 5"/>
          <p:cNvSpPr/>
          <p:nvPr/>
        </p:nvSpPr>
        <p:spPr>
          <a:xfrm>
            <a:off x="142844" y="142852"/>
            <a:ext cx="2000264" cy="1214446"/>
          </a:xfrm>
          <a:prstGeom prst="wedgeRectCallout">
            <a:avLst>
              <a:gd name="adj1" fmla="val 140925"/>
              <a:gd name="adj2" fmla="val 61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Número Oficial</a:t>
            </a:r>
          </a:p>
        </p:txBody>
      </p:sp>
      <p:sp>
        <p:nvSpPr>
          <p:cNvPr id="7" name="Texto explicativo retangular 6"/>
          <p:cNvSpPr/>
          <p:nvPr/>
        </p:nvSpPr>
        <p:spPr>
          <a:xfrm>
            <a:off x="214282" y="5357826"/>
            <a:ext cx="2000264" cy="1214446"/>
          </a:xfrm>
          <a:prstGeom prst="wedgeRectCallout">
            <a:avLst>
              <a:gd name="adj1" fmla="val 197251"/>
              <a:gd name="adj2" fmla="val -57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Habite-se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00430" y="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SEMDUS</a:t>
            </a:r>
          </a:p>
        </p:txBody>
      </p:sp>
      <p:sp>
        <p:nvSpPr>
          <p:cNvPr id="9" name="Texto explicativo retangular 8"/>
          <p:cNvSpPr/>
          <p:nvPr/>
        </p:nvSpPr>
        <p:spPr>
          <a:xfrm>
            <a:off x="6786578" y="2786058"/>
            <a:ext cx="2000264" cy="1214446"/>
          </a:xfrm>
          <a:prstGeom prst="wedgeRectCallout">
            <a:avLst>
              <a:gd name="adj1" fmla="val -68870"/>
              <a:gd name="adj2" fmla="val -74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Uso do Solo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214282" y="2857496"/>
            <a:ext cx="2000264" cy="1214446"/>
          </a:xfrm>
          <a:prstGeom prst="wedgeRectCallout">
            <a:avLst>
              <a:gd name="adj1" fmla="val 80517"/>
              <a:gd name="adj2" fmla="val -145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Aprovação</a:t>
            </a:r>
          </a:p>
          <a:p>
            <a:pPr algn="ctr"/>
            <a:r>
              <a:rPr lang="pt-BR" sz="2800" dirty="0" smtClean="0"/>
              <a:t>Projetos</a:t>
            </a:r>
          </a:p>
        </p:txBody>
      </p:sp>
      <p:sp>
        <p:nvSpPr>
          <p:cNvPr id="12" name="Texto explicativo retangular 11"/>
          <p:cNvSpPr/>
          <p:nvPr/>
        </p:nvSpPr>
        <p:spPr>
          <a:xfrm>
            <a:off x="6796102" y="4724408"/>
            <a:ext cx="2000264" cy="1214446"/>
          </a:xfrm>
          <a:prstGeom prst="wedgeRectCallout">
            <a:avLst>
              <a:gd name="adj1" fmla="val -134992"/>
              <a:gd name="adj2" fmla="val -83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Consulta </a:t>
            </a:r>
            <a:r>
              <a:rPr lang="pt-BR" sz="2800" dirty="0" err="1" smtClean="0"/>
              <a:t>Doc</a:t>
            </a:r>
            <a:endParaRPr lang="pt-BR" sz="2800" dirty="0" smtClean="0"/>
          </a:p>
        </p:txBody>
      </p:sp>
      <p:sp>
        <p:nvSpPr>
          <p:cNvPr id="13" name="Texto explicativo retangular 12"/>
          <p:cNvSpPr/>
          <p:nvPr/>
        </p:nvSpPr>
        <p:spPr>
          <a:xfrm>
            <a:off x="6715140" y="428604"/>
            <a:ext cx="2000264" cy="1214446"/>
          </a:xfrm>
          <a:prstGeom prst="wedgeRectCallout">
            <a:avLst>
              <a:gd name="adj1" fmla="val -121115"/>
              <a:gd name="adj2" fmla="val 116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Pesquisa de</a:t>
            </a:r>
          </a:p>
          <a:p>
            <a:pPr algn="ctr"/>
            <a:r>
              <a:rPr lang="pt-BR" sz="2800" dirty="0" smtClean="0"/>
              <a:t>Satisfação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8690" y="5786454"/>
            <a:ext cx="7772400" cy="714369"/>
          </a:xfrm>
        </p:spPr>
        <p:txBody>
          <a:bodyPr/>
          <a:lstStyle/>
          <a:p>
            <a:r>
              <a:rPr lang="pt-BR" dirty="0" smtClean="0"/>
              <a:t>ALGUNS DADOS FORAM ALTERADOS OU SÃO FICTÍCIOS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5786" y="2781256"/>
            <a:ext cx="41363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CONTEXTO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METODOLOGIA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O QUE FOI FEITO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PRIORIDADE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REAL TIME </a:t>
            </a:r>
            <a:r>
              <a:rPr lang="pt-BR" sz="3600" b="1" dirty="0" err="1" smtClean="0"/>
              <a:t>M&amp;E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657225"/>
            <a:ext cx="55435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785918" y="2142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Diretor 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4678" y="2142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Diretor 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3438" y="2142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Diretor 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00760" y="21429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Diretor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4801586"/>
            <a:ext cx="1357322" cy="136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82917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710131"/>
            <a:ext cx="7772400" cy="1362075"/>
          </a:xfrm>
        </p:spPr>
        <p:txBody>
          <a:bodyPr>
            <a:normAutofit/>
          </a:bodyPr>
          <a:lstStyle/>
          <a:p>
            <a:r>
              <a:rPr lang="pt-BR" dirty="0" smtClean="0"/>
              <a:t>5. Real </a:t>
            </a:r>
            <a:r>
              <a:rPr lang="pt-BR" dirty="0" smtClean="0"/>
              <a:t>time </a:t>
            </a:r>
            <a:r>
              <a:rPr lang="pt-BR" dirty="0" err="1" smtClean="0"/>
              <a:t>M&amp;E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071678"/>
            <a:ext cx="7772400" cy="1500187"/>
          </a:xfrm>
        </p:spPr>
        <p:txBody>
          <a:bodyPr/>
          <a:lstStyle/>
          <a:p>
            <a:r>
              <a:rPr lang="pt-BR" dirty="0" err="1" smtClean="0"/>
              <a:t>Climate</a:t>
            </a:r>
            <a:r>
              <a:rPr lang="pt-BR" dirty="0" smtClean="0"/>
              <a:t> </a:t>
            </a:r>
            <a:r>
              <a:rPr lang="pt-BR" dirty="0" err="1" smtClean="0"/>
              <a:t>Change</a:t>
            </a:r>
            <a:endParaRPr lang="pt-BR" dirty="0" smtClean="0"/>
          </a:p>
          <a:p>
            <a:r>
              <a:rPr lang="pt-BR" dirty="0" smtClean="0"/>
              <a:t>Natural </a:t>
            </a:r>
            <a:r>
              <a:rPr lang="pt-BR" dirty="0" err="1" smtClean="0"/>
              <a:t>Disaster</a:t>
            </a:r>
            <a:r>
              <a:rPr lang="pt-BR" dirty="0" smtClean="0"/>
              <a:t> </a:t>
            </a:r>
            <a:r>
              <a:rPr lang="pt-BR" dirty="0" err="1" smtClean="0"/>
              <a:t>Response</a:t>
            </a:r>
            <a:endParaRPr lang="pt-BR" dirty="0" smtClean="0"/>
          </a:p>
          <a:p>
            <a:r>
              <a:rPr lang="pt-BR" dirty="0" err="1" smtClean="0"/>
              <a:t>Emergency</a:t>
            </a:r>
            <a:r>
              <a:rPr lang="pt-BR" dirty="0" smtClean="0"/>
              <a:t> </a:t>
            </a:r>
            <a:r>
              <a:rPr lang="pt-BR" dirty="0" err="1" smtClean="0"/>
              <a:t>Response</a:t>
            </a:r>
            <a:endParaRPr lang="pt-BR" dirty="0" smtClean="0"/>
          </a:p>
          <a:p>
            <a:r>
              <a:rPr lang="pt-BR" dirty="0" smtClean="0"/>
              <a:t>City </a:t>
            </a:r>
            <a:r>
              <a:rPr lang="pt-BR" dirty="0" err="1" smtClean="0"/>
              <a:t>Administration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348" y="3643314"/>
            <a:ext cx="8143932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</a:t>
            </a:r>
            <a:r>
              <a:rPr kumimoji="0" lang="pt-BR" sz="31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management</a:t>
            </a:r>
            <a:r>
              <a:rPr kumimoji="0" lang="pt-B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pt-B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53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</a:t>
            </a:r>
            <a:endParaRPr kumimoji="0" lang="pt-BR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8"/>
          <p:cNvGrpSpPr>
            <a:grpSpLocks/>
          </p:cNvGrpSpPr>
          <p:nvPr/>
        </p:nvGrpSpPr>
        <p:grpSpPr bwMode="auto">
          <a:xfrm>
            <a:off x="2759931" y="533382"/>
            <a:ext cx="3618035" cy="2339975"/>
            <a:chOff x="2884490" y="2816932"/>
            <a:chExt cx="4281037" cy="2556284"/>
          </a:xfrm>
        </p:grpSpPr>
        <p:sp>
          <p:nvSpPr>
            <p:cNvPr id="3" name="직사각형 105"/>
            <p:cNvSpPr/>
            <p:nvPr/>
          </p:nvSpPr>
          <p:spPr>
            <a:xfrm>
              <a:off x="2936507" y="2816932"/>
              <a:ext cx="4213414" cy="2556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4" descr="C:\Documents and Settings\Administrator\바탕 화면\성남판교\#28-#30\#29\#29-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5" t="4639" r="5182" b="4149"/>
            <a:stretch>
              <a:fillRect/>
            </a:stretch>
          </p:blipFill>
          <p:spPr bwMode="auto">
            <a:xfrm>
              <a:off x="2972780" y="3212976"/>
              <a:ext cx="4140460" cy="212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2884490" y="2869869"/>
              <a:ext cx="4281037" cy="31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3969" tIns="41985" rIns="83969" bIns="41985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(한)문화방송" pitchFamily="18" charset="-127"/>
                  <a:ea typeface="(한)문화방송" pitchFamily="18" charset="-127"/>
                </a:defRPr>
              </a:lvl9pPr>
            </a:lstStyle>
            <a:p>
              <a:pPr algn="ctr" eaLnBrk="1" hangingPunct="1"/>
              <a:endParaRPr lang="en-US" altLang="ko-KR" sz="1300" dirty="0">
                <a:solidFill>
                  <a:prstClr val="white"/>
                </a:solidFill>
                <a:latin typeface="Futura Std Medium" pitchFamily="34" charset="0"/>
                <a:ea typeface="Kozuka Gothic Pro R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6" name="Grupo 220"/>
          <p:cNvGrpSpPr/>
          <p:nvPr/>
        </p:nvGrpSpPr>
        <p:grpSpPr>
          <a:xfrm>
            <a:off x="894497" y="785791"/>
            <a:ext cx="7809034" cy="3935414"/>
            <a:chOff x="883628" y="2597150"/>
            <a:chExt cx="7809034" cy="3935414"/>
          </a:xfrm>
        </p:grpSpPr>
        <p:grpSp>
          <p:nvGrpSpPr>
            <p:cNvPr id="7" name="그룹 374"/>
            <p:cNvGrpSpPr>
              <a:grpSpLocks/>
            </p:cNvGrpSpPr>
            <p:nvPr/>
          </p:nvGrpSpPr>
          <p:grpSpPr bwMode="auto">
            <a:xfrm>
              <a:off x="6498976" y="2597150"/>
              <a:ext cx="2193678" cy="1979613"/>
              <a:chOff x="7041232" y="2528900"/>
              <a:chExt cx="2376264" cy="1980220"/>
            </a:xfrm>
          </p:grpSpPr>
          <p:sp>
            <p:nvSpPr>
              <p:cNvPr id="63" name="왼쪽/오른쪽 화살표 135"/>
              <p:cNvSpPr/>
              <p:nvPr/>
            </p:nvSpPr>
            <p:spPr bwMode="auto">
              <a:xfrm>
                <a:off x="7041232" y="3068816"/>
                <a:ext cx="590495" cy="720946"/>
              </a:xfrm>
              <a:prstGeom prst="leftRightArrow">
                <a:avLst>
                  <a:gd name="adj1" fmla="val 69965"/>
                  <a:gd name="adj2" fmla="val 23939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4" name="그룹 372"/>
              <p:cNvGrpSpPr>
                <a:grpSpLocks/>
              </p:cNvGrpSpPr>
              <p:nvPr/>
            </p:nvGrpSpPr>
            <p:grpSpPr bwMode="auto">
              <a:xfrm>
                <a:off x="7761312" y="2528900"/>
                <a:ext cx="1656184" cy="1980220"/>
                <a:chOff x="7761312" y="2528900"/>
                <a:chExt cx="1656184" cy="1980220"/>
              </a:xfrm>
            </p:grpSpPr>
            <p:grpSp>
              <p:nvGrpSpPr>
                <p:cNvPr id="65" name="그룹 353"/>
                <p:cNvGrpSpPr/>
                <p:nvPr/>
              </p:nvGrpSpPr>
              <p:grpSpPr>
                <a:xfrm>
                  <a:off x="7761312" y="2528900"/>
                  <a:ext cx="1656184" cy="1980220"/>
                  <a:chOff x="452500" y="2528900"/>
                  <a:chExt cx="1656184" cy="198022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2" name="모서리가 둥근 직사각형 144"/>
                  <p:cNvSpPr/>
                  <p:nvPr/>
                </p:nvSpPr>
                <p:spPr>
                  <a:xfrm>
                    <a:off x="452500" y="2636912"/>
                    <a:ext cx="1656184" cy="1872208"/>
                  </a:xfrm>
                  <a:prstGeom prst="roundRect">
                    <a:avLst>
                      <a:gd name="adj" fmla="val 9926"/>
                    </a:avLst>
                  </a:prstGeom>
                  <a:solidFill>
                    <a:schemeClr val="bg1"/>
                  </a:solidFill>
                  <a:effectLst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직사각형 145"/>
                  <p:cNvSpPr/>
                  <p:nvPr/>
                </p:nvSpPr>
                <p:spPr>
                  <a:xfrm>
                    <a:off x="452500" y="2528900"/>
                    <a:ext cx="1656184" cy="288032"/>
                  </a:xfrm>
                  <a:prstGeom prst="rect">
                    <a:avLst/>
                  </a:prstGeom>
                  <a:effectLst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7761312" y="2545839"/>
                  <a:ext cx="1656184" cy="284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3969" tIns="41985" rIns="83969" bIns="41985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(한)문화방송" pitchFamily="18" charset="-127"/>
                      <a:ea typeface="(한)문화방송" pitchFamily="18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300" dirty="0" err="1" smtClean="0">
                      <a:solidFill>
                        <a:prstClr val="white"/>
                      </a:solidFill>
                      <a:latin typeface="Futura Std Medium" pitchFamily="34" charset="0"/>
                      <a:ea typeface="Kozuka Gothic Pro R" pitchFamily="34" charset="-128"/>
                      <a:cs typeface="Times New Roman" pitchFamily="18" charset="0"/>
                    </a:rPr>
                    <a:t>Outros</a:t>
                  </a:r>
                  <a:r>
                    <a:rPr lang="en-US" altLang="ko-KR" sz="1300" dirty="0" smtClean="0">
                      <a:solidFill>
                        <a:prstClr val="white"/>
                      </a:solidFill>
                      <a:latin typeface="Futura Std Medium" pitchFamily="34" charset="0"/>
                      <a:ea typeface="Kozuka Gothic Pro R" pitchFamily="34" charset="-128"/>
                      <a:cs typeface="Times New Roman" pitchFamily="18" charset="0"/>
                    </a:rPr>
                    <a:t> </a:t>
                  </a:r>
                  <a:r>
                    <a:rPr lang="en-US" altLang="ko-KR" sz="1300" dirty="0" err="1" smtClean="0">
                      <a:solidFill>
                        <a:prstClr val="white"/>
                      </a:solidFill>
                      <a:latin typeface="Futura Std Medium" pitchFamily="34" charset="0"/>
                      <a:ea typeface="Kozuka Gothic Pro R" pitchFamily="34" charset="-128"/>
                      <a:cs typeface="Times New Roman" pitchFamily="18" charset="0"/>
                    </a:rPr>
                    <a:t>Centros</a:t>
                  </a:r>
                  <a:endParaRPr lang="en-US" altLang="ko-KR" sz="1300" dirty="0">
                    <a:solidFill>
                      <a:prstClr val="white"/>
                    </a:solidFill>
                    <a:latin typeface="Futura Std Medium" pitchFamily="34" charset="0"/>
                    <a:ea typeface="Kozuka Gothic Pro R" pitchFamily="34" charset="-128"/>
                    <a:cs typeface="Times New Roman" pitchFamily="18" charset="0"/>
                  </a:endParaRPr>
                </a:p>
              </p:txBody>
            </p:sp>
            <p:grpSp>
              <p:nvGrpSpPr>
                <p:cNvPr id="67" name="그룹 371"/>
                <p:cNvGrpSpPr>
                  <a:grpSpLocks/>
                </p:cNvGrpSpPr>
                <p:nvPr/>
              </p:nvGrpSpPr>
              <p:grpSpPr bwMode="auto">
                <a:xfrm>
                  <a:off x="7859572" y="2982070"/>
                  <a:ext cx="1449053" cy="1435473"/>
                  <a:chOff x="7989964" y="2982070"/>
                  <a:chExt cx="1449053" cy="1435473"/>
                </a:xfrm>
              </p:grpSpPr>
              <p:pic>
                <p:nvPicPr>
                  <p:cNvPr id="68" name="Picture 47" descr="cl_st_0000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46144" y="2982070"/>
                    <a:ext cx="536693" cy="493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9" name="Picture 177" descr="km35_164505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11970" y="3658555"/>
                    <a:ext cx="805040" cy="620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0" name="TextBox 3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9964" y="3471915"/>
                    <a:ext cx="1449053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9pPr>
                  </a:lstStyle>
                  <a:p>
                    <a:pPr algn="ctr" eaLnBrk="1" hangingPunct="1"/>
                    <a:r>
                      <a:rPr lang="pt-BR" altLang="ko-KR" sz="800" dirty="0" smtClean="0">
                        <a:solidFill>
                          <a:srgbClr val="000000"/>
                        </a:solidFill>
                        <a:latin typeface="Futura Std Light" pitchFamily="34" charset="0"/>
                        <a:ea typeface="HY헤드라인M" pitchFamily="18" charset="-127"/>
                      </a:rPr>
                      <a:t>Centro 1</a:t>
                    </a:r>
                    <a:endParaRPr lang="ko-KR" altLang="en-US" sz="800" dirty="0">
                      <a:solidFill>
                        <a:srgbClr val="000000"/>
                      </a:solidFill>
                      <a:latin typeface="Futura Std Light" pitchFamily="34" charset="0"/>
                      <a:ea typeface="HY헤드라인M" pitchFamily="18" charset="-127"/>
                    </a:endParaRPr>
                  </a:p>
                </p:txBody>
              </p:sp>
              <p:sp>
                <p:nvSpPr>
                  <p:cNvPr id="71" name="TextBox 3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89964" y="4202099"/>
                    <a:ext cx="1449053" cy="215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(한)문화방송" pitchFamily="18" charset="-127"/>
                        <a:ea typeface="(한)문화방송" pitchFamily="18" charset="-127"/>
                      </a:defRPr>
                    </a:lvl9pPr>
                  </a:lstStyle>
                  <a:p>
                    <a:pPr algn="ctr" eaLnBrk="1" hangingPunct="1"/>
                    <a:r>
                      <a:rPr lang="en-US" altLang="ko-KR" sz="800" dirty="0" smtClean="0">
                        <a:solidFill>
                          <a:srgbClr val="000000"/>
                        </a:solidFill>
                        <a:latin typeface="Futura Std Light" pitchFamily="34" charset="0"/>
                        <a:ea typeface="Kozuka Gothic Pro R" pitchFamily="34" charset="-128"/>
                      </a:rPr>
                      <a:t>Centro 2</a:t>
                    </a:r>
                    <a:endParaRPr lang="ko-KR" altLang="en-US" sz="800" dirty="0">
                      <a:solidFill>
                        <a:srgbClr val="000000"/>
                      </a:solidFill>
                      <a:latin typeface="Futura Std Light" pitchFamily="34" charset="0"/>
                      <a:ea typeface="HY헤드라인M" pitchFamily="18" charset="-127"/>
                    </a:endParaRPr>
                  </a:p>
                </p:txBody>
              </p:sp>
            </p:grpSp>
          </p:grpSp>
        </p:grpSp>
        <p:grpSp>
          <p:nvGrpSpPr>
            <p:cNvPr id="8" name="Grupo 138"/>
            <p:cNvGrpSpPr/>
            <p:nvPr/>
          </p:nvGrpSpPr>
          <p:grpSpPr>
            <a:xfrm>
              <a:off x="883628" y="4684148"/>
              <a:ext cx="7228742" cy="1848416"/>
              <a:chOff x="883628" y="4684148"/>
              <a:chExt cx="7228742" cy="1848416"/>
            </a:xfrm>
          </p:grpSpPr>
          <p:sp>
            <p:nvSpPr>
              <p:cNvPr id="9" name="모서리가 둥근 직사각형 229"/>
              <p:cNvSpPr>
                <a:spLocks noChangeArrowheads="1"/>
              </p:cNvSpPr>
              <p:nvPr/>
            </p:nvSpPr>
            <p:spPr bwMode="auto">
              <a:xfrm>
                <a:off x="883628" y="5295901"/>
                <a:ext cx="707781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RSE</a:t>
                </a:r>
                <a:endParaRPr lang="ko-KR" altLang="en-US" sz="80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10" name="모서리가 둥근 직사각형 231"/>
              <p:cNvSpPr>
                <a:spLocks noChangeArrowheads="1"/>
              </p:cNvSpPr>
              <p:nvPr/>
            </p:nvSpPr>
            <p:spPr bwMode="auto">
              <a:xfrm>
                <a:off x="2341686" y="4954589"/>
                <a:ext cx="707782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CCTV</a:t>
                </a:r>
                <a:endParaRPr lang="ko-KR" altLang="en-US" sz="800" dirty="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11" name="모서리가 둥근 직사각형 232"/>
              <p:cNvSpPr>
                <a:spLocks noChangeArrowheads="1"/>
              </p:cNvSpPr>
              <p:nvPr/>
            </p:nvSpPr>
            <p:spPr bwMode="auto">
              <a:xfrm>
                <a:off x="3887666" y="5295901"/>
                <a:ext cx="709246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enforcement</a:t>
                </a:r>
                <a:endParaRPr lang="ko-KR" altLang="en-US" sz="800" dirty="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12" name="모서리가 둥근 직사각형 233"/>
              <p:cNvSpPr>
                <a:spLocks noChangeArrowheads="1"/>
              </p:cNvSpPr>
              <p:nvPr/>
            </p:nvSpPr>
            <p:spPr bwMode="auto">
              <a:xfrm>
                <a:off x="3269275" y="6284914"/>
                <a:ext cx="1094642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Adaptive Signal Control</a:t>
                </a:r>
                <a:endParaRPr lang="ko-KR" altLang="en-US" sz="800" dirty="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13" name="모서리가 둥근 직사각형 234"/>
              <p:cNvSpPr>
                <a:spLocks noChangeArrowheads="1"/>
              </p:cNvSpPr>
              <p:nvPr/>
            </p:nvSpPr>
            <p:spPr bwMode="auto">
              <a:xfrm>
                <a:off x="3622432" y="5738814"/>
                <a:ext cx="709246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BIS</a:t>
                </a:r>
                <a:endParaRPr lang="ko-KR" altLang="en-US" sz="80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14" name="모서리가 둥근 직사각형 235"/>
              <p:cNvSpPr>
                <a:spLocks noChangeArrowheads="1"/>
              </p:cNvSpPr>
              <p:nvPr/>
            </p:nvSpPr>
            <p:spPr bwMode="auto">
              <a:xfrm>
                <a:off x="1635370" y="6148389"/>
                <a:ext cx="965689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Loop Detector</a:t>
                </a:r>
                <a:endParaRPr lang="ko-KR" altLang="en-US" sz="80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cxnSp>
            <p:nvCxnSpPr>
              <p:cNvPr id="15" name="꺾인 연결선 37"/>
              <p:cNvCxnSpPr>
                <a:stCxn id="9" idx="0"/>
              </p:cNvCxnSpPr>
              <p:nvPr/>
            </p:nvCxnSpPr>
            <p:spPr bwMode="auto">
              <a:xfrm rot="5400000" flipH="1" flipV="1">
                <a:off x="1801320" y="4120512"/>
                <a:ext cx="611294" cy="1738569"/>
              </a:xfrm>
              <a:prstGeom prst="bentConnector3">
                <a:avLst>
                  <a:gd name="adj1" fmla="val 76831"/>
                </a:avLst>
              </a:prstGeom>
              <a:ln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꺾인 연결선 38"/>
              <p:cNvCxnSpPr>
                <a:stCxn id="21" idx="0"/>
              </p:cNvCxnSpPr>
              <p:nvPr/>
            </p:nvCxnSpPr>
            <p:spPr bwMode="auto">
              <a:xfrm rot="5400000" flipH="1" flipV="1">
                <a:off x="2323013" y="4481252"/>
                <a:ext cx="611294" cy="1017089"/>
              </a:xfrm>
              <a:prstGeom prst="bentConnector3">
                <a:avLst>
                  <a:gd name="adj1" fmla="val 66621"/>
                </a:avLst>
              </a:prstGeom>
              <a:ln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꺾인 연결선 280"/>
              <p:cNvCxnSpPr>
                <a:stCxn id="10" idx="3"/>
              </p:cNvCxnSpPr>
              <p:nvPr/>
            </p:nvCxnSpPr>
            <p:spPr bwMode="auto">
              <a:xfrm flipV="1">
                <a:off x="3049780" y="4684149"/>
                <a:ext cx="216185" cy="339860"/>
              </a:xfrm>
              <a:prstGeom prst="bentConnector2">
                <a:avLst/>
              </a:prstGeom>
              <a:ln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꺾인 연결선 280"/>
              <p:cNvCxnSpPr>
                <a:stCxn id="11" idx="0"/>
              </p:cNvCxnSpPr>
              <p:nvPr/>
            </p:nvCxnSpPr>
            <p:spPr bwMode="auto">
              <a:xfrm rot="16200000" flipV="1">
                <a:off x="3721284" y="4774896"/>
                <a:ext cx="611187" cy="430823"/>
              </a:xfrm>
              <a:prstGeom prst="bentConnector3">
                <a:avLst>
                  <a:gd name="adj1" fmla="val 12436"/>
                </a:avLst>
              </a:prstGeom>
              <a:ln>
                <a:headEnd type="none" w="med" len="med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꺾인 연결선 280"/>
              <p:cNvCxnSpPr>
                <a:stCxn id="13" idx="0"/>
              </p:cNvCxnSpPr>
              <p:nvPr/>
            </p:nvCxnSpPr>
            <p:spPr bwMode="auto">
              <a:xfrm rot="16200000" flipV="1">
                <a:off x="3298478" y="5060409"/>
                <a:ext cx="1054819" cy="302298"/>
              </a:xfrm>
              <a:prstGeom prst="bentConnector3">
                <a:avLst>
                  <a:gd name="adj1" fmla="val 7239"/>
                </a:avLst>
              </a:prstGeom>
              <a:ln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꺾인 연결선 301"/>
              <p:cNvCxnSpPr>
                <a:cxnSpLocks noChangeShapeType="1"/>
                <a:stCxn id="12" idx="0"/>
              </p:cNvCxnSpPr>
              <p:nvPr/>
            </p:nvCxnSpPr>
            <p:spPr bwMode="auto">
              <a:xfrm rot="16200000" flipV="1">
                <a:off x="2878017" y="5345602"/>
                <a:ext cx="1600200" cy="278423"/>
              </a:xfrm>
              <a:prstGeom prst="bentConnector3">
                <a:avLst>
                  <a:gd name="adj1" fmla="val 4403"/>
                </a:avLst>
              </a:prstGeom>
              <a:ln>
                <a:headEnd type="none" w="med" len="med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모서리가 둥근 직사각형 230"/>
              <p:cNvSpPr>
                <a:spLocks noChangeArrowheads="1"/>
              </p:cNvSpPr>
              <p:nvPr/>
            </p:nvSpPr>
            <p:spPr bwMode="auto">
              <a:xfrm>
                <a:off x="1704243" y="5295901"/>
                <a:ext cx="830873" cy="13970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0" tIns="36000" rIns="0" bIns="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rgbClr val="000000"/>
                    </a:solidFill>
                    <a:latin typeface="Futura Std Medium" pitchFamily="34" charset="0"/>
                    <a:ea typeface="Kozuka Gothic Pro B" pitchFamily="34" charset="-128"/>
                  </a:rPr>
                  <a:t>Imaging System</a:t>
                </a:r>
                <a:endParaRPr lang="ko-KR" altLang="en-US" sz="800" dirty="0">
                  <a:solidFill>
                    <a:srgbClr val="000000"/>
                  </a:solidFill>
                  <a:latin typeface="Futura Std Medium" pitchFamily="34" charset="0"/>
                  <a:ea typeface="HY헤드라인M" pitchFamily="18" charset="-127"/>
                </a:endParaRPr>
              </a:p>
            </p:txBody>
          </p:sp>
          <p:cxnSp>
            <p:nvCxnSpPr>
              <p:cNvPr id="22" name="꺾인 연결선 286"/>
              <p:cNvCxnSpPr>
                <a:stCxn id="14" idx="3"/>
              </p:cNvCxnSpPr>
              <p:nvPr/>
            </p:nvCxnSpPr>
            <p:spPr bwMode="auto">
              <a:xfrm flipV="1">
                <a:off x="2600346" y="4684149"/>
                <a:ext cx="801877" cy="1533965"/>
              </a:xfrm>
              <a:prstGeom prst="bentConnector2">
                <a:avLst/>
              </a:prstGeom>
              <a:ln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23" name="그룹 216"/>
              <p:cNvGrpSpPr>
                <a:grpSpLocks/>
              </p:cNvGrpSpPr>
              <p:nvPr/>
            </p:nvGrpSpPr>
            <p:grpSpPr bwMode="auto">
              <a:xfrm>
                <a:off x="971995" y="5022505"/>
                <a:ext cx="7140375" cy="1510059"/>
                <a:chOff x="10941132" y="4451363"/>
                <a:chExt cx="5900574" cy="1616089"/>
              </a:xfrm>
            </p:grpSpPr>
            <p:pic>
              <p:nvPicPr>
                <p:cNvPr id="24" name="Picture 10100" descr="3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18000"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1859" r="1978" b="34300"/>
                <a:stretch>
                  <a:fillRect/>
                </a:stretch>
              </p:blipFill>
              <p:spPr bwMode="auto">
                <a:xfrm>
                  <a:off x="10941132" y="4451364"/>
                  <a:ext cx="5900574" cy="1616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" descr="BUS정류장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4008223" y="4926033"/>
                  <a:ext cx="547695" cy="305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그림 166" descr="ㅜ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26026" y="4451363"/>
                  <a:ext cx="545313" cy="498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7" name="그룹 198"/>
                <p:cNvGrpSpPr>
                  <a:grpSpLocks/>
                </p:cNvGrpSpPr>
                <p:nvPr/>
              </p:nvGrpSpPr>
              <p:grpSpPr bwMode="auto">
                <a:xfrm>
                  <a:off x="11452313" y="4999059"/>
                  <a:ext cx="4979539" cy="697008"/>
                  <a:chOff x="10283898" y="2407157"/>
                  <a:chExt cx="6387744" cy="1025104"/>
                </a:xfrm>
              </p:grpSpPr>
              <p:pic>
                <p:nvPicPr>
                  <p:cNvPr id="56" name="Picture 116" descr="자동차0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817300" y="2733633"/>
                    <a:ext cx="682428" cy="6986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7" name="Picture 117" descr="자동차0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33319" y="2407157"/>
                    <a:ext cx="616821" cy="631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8" name="Picture 116" descr="자동차0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6045071" y="2514558"/>
                    <a:ext cx="626571" cy="6414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" name="Picture 116" descr="자동차0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0283898" y="2538372"/>
                    <a:ext cx="626571" cy="6414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0" name="Picture 117" descr="자동차0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3422098" y="2675659"/>
                    <a:ext cx="616821" cy="631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" name="Picture 117" descr="자동차0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77841" y="2514558"/>
                    <a:ext cx="616821" cy="6314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72677" y="3051561"/>
                    <a:ext cx="759366" cy="2493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8" name="그룹 174"/>
                <p:cNvGrpSpPr>
                  <a:grpSpLocks/>
                </p:cNvGrpSpPr>
                <p:nvPr/>
              </p:nvGrpSpPr>
              <p:grpSpPr bwMode="auto">
                <a:xfrm>
                  <a:off x="12328626" y="4560903"/>
                  <a:ext cx="438156" cy="676254"/>
                  <a:chOff x="6743700" y="4067175"/>
                  <a:chExt cx="500063" cy="1431925"/>
                </a:xfrm>
              </p:grpSpPr>
              <p:pic>
                <p:nvPicPr>
                  <p:cNvPr id="54" name="Picture 258" descr="CCTV POLE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43103" t="11029" r="40335"/>
                  <a:stretch>
                    <a:fillRect/>
                  </a:stretch>
                </p:blipFill>
                <p:spPr bwMode="auto">
                  <a:xfrm>
                    <a:off x="6743700" y="4162425"/>
                    <a:ext cx="500063" cy="133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" name="Picture 25" descr="cctv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927850" y="4067175"/>
                    <a:ext cx="184150" cy="157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9" name="그룹 180"/>
                <p:cNvGrpSpPr>
                  <a:grpSpLocks/>
                </p:cNvGrpSpPr>
                <p:nvPr/>
              </p:nvGrpSpPr>
              <p:grpSpPr bwMode="auto">
                <a:xfrm>
                  <a:off x="14446380" y="4962546"/>
                  <a:ext cx="109539" cy="173021"/>
                  <a:chOff x="2847739" y="1285861"/>
                  <a:chExt cx="2486252" cy="3286148"/>
                </a:xfrm>
              </p:grpSpPr>
              <p:grpSp>
                <p:nvGrpSpPr>
                  <p:cNvPr id="49" name="그룹 477"/>
                  <p:cNvGrpSpPr>
                    <a:grpSpLocks/>
                  </p:cNvGrpSpPr>
                  <p:nvPr/>
                </p:nvGrpSpPr>
                <p:grpSpPr bwMode="auto">
                  <a:xfrm>
                    <a:off x="2847739" y="1285861"/>
                    <a:ext cx="2486252" cy="3286148"/>
                    <a:chOff x="4791088" y="2643189"/>
                    <a:chExt cx="1752600" cy="3243262"/>
                  </a:xfrm>
                </p:grpSpPr>
                <p:pic>
                  <p:nvPicPr>
                    <p:cNvPr id="51" name="Picture 1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3871" t="3526" r="6677" b="2856"/>
                    <a:stretch>
                      <a:fillRect/>
                    </a:stretch>
                  </p:blipFill>
                  <p:spPr bwMode="auto">
                    <a:xfrm>
                      <a:off x="4791088" y="2643189"/>
                      <a:ext cx="1752600" cy="3243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prstShdw prst="shdw17">
                        <a:srgbClr val="708688"/>
                      </a:prstShdw>
                    </a:effectLst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2" name="Picture 7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76992" y="3976191"/>
                      <a:ext cx="1385529" cy="14065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prstShdw prst="shdw17">
                        <a:srgbClr val="708688"/>
                      </a:prstShdw>
                    </a:effectLst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3" name="모서리가 둥근 직사각형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8414" y="3759200"/>
                      <a:ext cx="736600" cy="193675"/>
                    </a:xfrm>
                    <a:prstGeom prst="roundRect">
                      <a:avLst>
                        <a:gd name="adj" fmla="val 26282"/>
                      </a:avLst>
                    </a:prstGeom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rect">
                        <a:fillToRect l="100000" t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 anchor="ctr"/>
                    <a:lstStyle/>
                    <a:p>
                      <a:pPr algn="ctr"/>
                      <a:r>
                        <a:rPr lang="en-US" altLang="ko-KR" sz="100">
                          <a:solidFill>
                            <a:srgbClr val="7F7F7F"/>
                          </a:solidFill>
                          <a:latin typeface="Futura Std Medium" pitchFamily="34" charset="0"/>
                          <a:ea typeface="Kozuka Gothic Pro B" pitchFamily="34" charset="-128"/>
                        </a:rPr>
                        <a:t>DMB</a:t>
                      </a:r>
                      <a:endParaRPr lang="ko-KR" altLang="en-US" sz="100">
                        <a:solidFill>
                          <a:srgbClr val="7F7F7F"/>
                        </a:solidFill>
                        <a:latin typeface="Futura Std Medium" pitchFamily="34" charset="0"/>
                        <a:ea typeface="산돌고딕B" pitchFamily="18" charset="-127"/>
                      </a:endParaRPr>
                    </a:p>
                  </p:txBody>
                </p:sp>
              </p:grpSp>
              <p:sp>
                <p:nvSpPr>
                  <p:cNvPr id="50" name="모서리가 둥근 직사각형 1018"/>
                  <p:cNvSpPr>
                    <a:spLocks noChangeArrowheads="1"/>
                  </p:cNvSpPr>
                  <p:nvPr/>
                </p:nvSpPr>
                <p:spPr bwMode="auto">
                  <a:xfrm>
                    <a:off x="3157118" y="2366955"/>
                    <a:ext cx="989178" cy="237637"/>
                  </a:xfrm>
                  <a:prstGeom prst="roundRect">
                    <a:avLst>
                      <a:gd name="adj" fmla="val 26282"/>
                    </a:avLst>
                  </a:prstGeom>
                  <a:gradFill rotWithShape="1"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path path="rect">
                      <a:fillToRect l="100000" t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altLang="ko-KR" sz="100">
                        <a:solidFill>
                          <a:srgbClr val="7F7F7F"/>
                        </a:solidFill>
                        <a:latin typeface="Futura Std Medium" pitchFamily="34" charset="0"/>
                        <a:ea typeface="Kozuka Gothic Pro B" pitchFamily="34" charset="-128"/>
                      </a:rPr>
                      <a:t>DMB</a:t>
                    </a:r>
                    <a:endParaRPr lang="ko-KR" altLang="en-US" sz="100">
                      <a:solidFill>
                        <a:srgbClr val="7F7F7F"/>
                      </a:solidFill>
                      <a:latin typeface="Futura Std Medium" pitchFamily="34" charset="0"/>
                      <a:ea typeface="맑은 고딕" pitchFamily="50" charset="-127"/>
                    </a:endParaRPr>
                  </a:p>
                </p:txBody>
              </p:sp>
            </p:grpSp>
            <p:pic>
              <p:nvPicPr>
                <p:cNvPr id="30" name="Picture 8" descr="운전자용안내단말기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97361" y="5181624"/>
                  <a:ext cx="182565" cy="189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2" descr="C:\Users\jckim\Desktop\신호제어기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03295" y="5473728"/>
                  <a:ext cx="255591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2" name="Group 706"/>
                <p:cNvGrpSpPr>
                  <a:grpSpLocks/>
                </p:cNvGrpSpPr>
                <p:nvPr/>
              </p:nvGrpSpPr>
              <p:grpSpPr bwMode="auto">
                <a:xfrm flipH="1">
                  <a:off x="12936309" y="4472327"/>
                  <a:ext cx="305144" cy="518863"/>
                  <a:chOff x="1481" y="5636"/>
                  <a:chExt cx="247" cy="520"/>
                </a:xfrm>
              </p:grpSpPr>
              <p:grpSp>
                <p:nvGrpSpPr>
                  <p:cNvPr id="43" name="Group 677"/>
                  <p:cNvGrpSpPr>
                    <a:grpSpLocks/>
                  </p:cNvGrpSpPr>
                  <p:nvPr/>
                </p:nvGrpSpPr>
                <p:grpSpPr bwMode="auto">
                  <a:xfrm>
                    <a:off x="1484" y="5636"/>
                    <a:ext cx="244" cy="520"/>
                    <a:chOff x="-3178" y="6180"/>
                    <a:chExt cx="191" cy="405"/>
                  </a:xfrm>
                </p:grpSpPr>
                <p:grpSp>
                  <p:nvGrpSpPr>
                    <p:cNvPr id="45" name="Group 679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-3163" y="6180"/>
                      <a:ext cx="176" cy="405"/>
                      <a:chOff x="3218" y="985"/>
                      <a:chExt cx="332" cy="772"/>
                    </a:xfrm>
                  </p:grpSpPr>
                  <p:pic>
                    <p:nvPicPr>
                      <p:cNvPr id="47" name="Picture 681" descr="cctv만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 t="31926"/>
                      <a:stretch>
                        <a:fillRect/>
                      </a:stretch>
                    </p:blipFill>
                    <p:spPr bwMode="auto">
                      <a:xfrm>
                        <a:off x="3218" y="1053"/>
                        <a:ext cx="174" cy="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8" name="Picture 680" descr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 cstate="print">
                        <a:lum bright="-24000"/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" y="985"/>
                        <a:ext cx="332" cy="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46" name="Picture 263" descr="스피커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3178" y="6271"/>
                      <a:ext cx="113" cy="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4" name="Picture 213" descr="신호등 copy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lum bright="6000"/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66554" t="69400"/>
                  <a:stretch>
                    <a:fillRect/>
                  </a:stretch>
                </p:blipFill>
                <p:spPr bwMode="auto">
                  <a:xfrm flipH="1">
                    <a:off x="1481" y="5908"/>
                    <a:ext cx="77" cy="1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3" name="Picture 750" descr="신호등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47704" y="5291163"/>
                  <a:ext cx="292104" cy="501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750" descr="신호등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22692" y="5218137"/>
                  <a:ext cx="292104" cy="501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자유형 201"/>
                <p:cNvSpPr>
                  <a:spLocks noChangeArrowheads="1"/>
                </p:cNvSpPr>
                <p:nvPr/>
              </p:nvSpPr>
              <p:spPr bwMode="auto">
                <a:xfrm>
                  <a:off x="11925300" y="4610100"/>
                  <a:ext cx="571500" cy="695325"/>
                </a:xfrm>
                <a:custGeom>
                  <a:avLst/>
                  <a:gdLst>
                    <a:gd name="T0" fmla="*/ 571500 w 571500"/>
                    <a:gd name="T1" fmla="*/ 0 h 695325"/>
                    <a:gd name="T2" fmla="*/ 0 w 571500"/>
                    <a:gd name="T3" fmla="*/ 695325 h 695325"/>
                    <a:gd name="T4" fmla="*/ 390525 w 571500"/>
                    <a:gd name="T5" fmla="*/ 695325 h 695325"/>
                    <a:gd name="T6" fmla="*/ 571500 w 571500"/>
                    <a:gd name="T7" fmla="*/ 0 h 6953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1500"/>
                    <a:gd name="T13" fmla="*/ 0 h 695325"/>
                    <a:gd name="T14" fmla="*/ 571500 w 571500"/>
                    <a:gd name="T15" fmla="*/ 695325 h 6953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1500" h="695325">
                      <a:moveTo>
                        <a:pt x="571500" y="0"/>
                      </a:moveTo>
                      <a:lnTo>
                        <a:pt x="0" y="695325"/>
                      </a:lnTo>
                      <a:lnTo>
                        <a:pt x="390525" y="695325"/>
                      </a:lnTo>
                      <a:lnTo>
                        <a:pt x="571500" y="0"/>
                      </a:lnTo>
                      <a:close/>
                    </a:path>
                  </a:pathLst>
                </a:custGeom>
                <a:solidFill>
                  <a:srgbClr val="BFBFBF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6" name="그룹 214"/>
                <p:cNvGrpSpPr>
                  <a:grpSpLocks/>
                </p:cNvGrpSpPr>
                <p:nvPr/>
              </p:nvGrpSpPr>
              <p:grpSpPr bwMode="auto">
                <a:xfrm>
                  <a:off x="11123689" y="4999059"/>
                  <a:ext cx="715590" cy="722312"/>
                  <a:chOff x="11014158" y="4999059"/>
                  <a:chExt cx="786448" cy="795338"/>
                </a:xfrm>
              </p:grpSpPr>
              <p:pic>
                <p:nvPicPr>
                  <p:cNvPr id="38" name="Picture 2774" descr="VDS POLE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grayscl/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l="23009" t="43011" r="28319"/>
                  <a:stretch>
                    <a:fillRect/>
                  </a:stretch>
                </p:blipFill>
                <p:spPr bwMode="auto">
                  <a:xfrm>
                    <a:off x="11014158" y="4999059"/>
                    <a:ext cx="611188" cy="795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" name="Picture 2775" descr="Web Cam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grayscl/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396746" y="5022872"/>
                    <a:ext cx="198437" cy="214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타원 209"/>
                  <p:cNvSpPr>
                    <a:spLocks noChangeArrowheads="1"/>
                  </p:cNvSpPr>
                  <p:nvPr/>
                </p:nvSpPr>
                <p:spPr bwMode="auto">
                  <a:xfrm>
                    <a:off x="11244309" y="5543159"/>
                    <a:ext cx="535003" cy="76699"/>
                  </a:xfrm>
                  <a:prstGeom prst="ellipse">
                    <a:avLst/>
                  </a:prstGeom>
                  <a:solidFill>
                    <a:srgbClr val="5F5F5F">
                      <a:alpha val="50000"/>
                    </a:srgbClr>
                  </a:solidFill>
                  <a:ln w="9525" algn="ctr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lIns="-1" tIns="-1" rIns="-1" bIns="-1" anchor="ctr"/>
                  <a:lstStyle/>
                  <a:p>
                    <a:pPr algn="ctr" fontAlgn="auto" latinLnBrk="0">
                      <a:spcAft>
                        <a:spcPts val="0"/>
                      </a:spcAft>
                      <a:defRPr/>
                    </a:pPr>
                    <a:endParaRPr kumimoji="0" lang="ko-KR" altLang="ko-KR" sz="100" kern="0" dirty="0">
                      <a:solidFill>
                        <a:srgbClr val="FFFFFF"/>
                      </a:solidFill>
                      <a:latin typeface="Futura Std Medium" pitchFamily="34" charset="0"/>
                      <a:ea typeface="산돌고딕 L" pitchFamily="18" charset="-127"/>
                    </a:endParaRPr>
                  </a:p>
                </p:txBody>
              </p:sp>
              <p:sp>
                <p:nvSpPr>
                  <p:cNvPr id="41" name="자유형 216"/>
                  <p:cNvSpPr>
                    <a:spLocks noChangeArrowheads="1"/>
                  </p:cNvSpPr>
                  <p:nvPr/>
                </p:nvSpPr>
                <p:spPr bwMode="auto">
                  <a:xfrm>
                    <a:off x="11246971" y="5161529"/>
                    <a:ext cx="553635" cy="475166"/>
                  </a:xfrm>
                  <a:custGeom>
                    <a:avLst/>
                    <a:gdLst>
                      <a:gd name="T0" fmla="*/ 253080 w 645267"/>
                      <a:gd name="T1" fmla="*/ 0 h 771525"/>
                      <a:gd name="T2" fmla="*/ 0 w 645267"/>
                      <a:gd name="T3" fmla="*/ 489697 h 771525"/>
                      <a:gd name="T4" fmla="*/ 253080 w 645267"/>
                      <a:gd name="T5" fmla="*/ 592022 h 771525"/>
                      <a:gd name="T6" fmla="*/ 489851 w 645267"/>
                      <a:gd name="T7" fmla="*/ 489697 h 771525"/>
                      <a:gd name="T8" fmla="*/ 253080 w 645267"/>
                      <a:gd name="T9" fmla="*/ 0 h 7715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5267"/>
                      <a:gd name="T16" fmla="*/ 0 h 771525"/>
                      <a:gd name="T17" fmla="*/ 645267 w 645267"/>
                      <a:gd name="T18" fmla="*/ 771525 h 7715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5267" h="771525">
                        <a:moveTo>
                          <a:pt x="333375" y="0"/>
                        </a:moveTo>
                        <a:lnTo>
                          <a:pt x="0" y="638175"/>
                        </a:lnTo>
                        <a:cubicBezTo>
                          <a:pt x="0" y="766762"/>
                          <a:pt x="225831" y="771525"/>
                          <a:pt x="333375" y="771525"/>
                        </a:cubicBezTo>
                        <a:cubicBezTo>
                          <a:pt x="440919" y="771525"/>
                          <a:pt x="645267" y="766762"/>
                          <a:pt x="645267" y="638175"/>
                        </a:cubicBezTo>
                        <a:lnTo>
                          <a:pt x="33337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  <a:alpha val="50000"/>
                    </a:scheme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893539">
                      <a:defRPr/>
                    </a:pPr>
                    <a:endParaRPr lang="ko-KR" altLang="ko-KR" sz="600" dirty="0">
                      <a:solidFill>
                        <a:srgbClr val="000000"/>
                      </a:solidFill>
                      <a:latin typeface="Futura Std Medium" pitchFamily="34" charset="0"/>
                      <a:ea typeface="산돌고딕 L" pitchFamily="18" charset="-127"/>
                    </a:endParaRPr>
                  </a:p>
                </p:txBody>
              </p:sp>
              <p:sp>
                <p:nvSpPr>
                  <p:cNvPr id="42" name="Line 27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148487" y="5043673"/>
                    <a:ext cx="42587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ko-KR" altLang="en-US" sz="1800" kern="0" dirty="0">
                      <a:solidFill>
                        <a:sysClr val="windowText" lastClr="000000"/>
                      </a:solidFill>
                      <a:latin typeface="Futura Std Medium" pitchFamily="34" charset="0"/>
                    </a:endParaRPr>
                  </a:p>
                </p:txBody>
              </p:sp>
            </p:grpSp>
            <p:pic>
              <p:nvPicPr>
                <p:cNvPr id="37" name="Picture 869" descr="rse(수정)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42775" y="4926033"/>
                  <a:ext cx="92075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5" name="Grupo 111"/>
          <p:cNvGrpSpPr/>
          <p:nvPr/>
        </p:nvGrpSpPr>
        <p:grpSpPr>
          <a:xfrm>
            <a:off x="428596" y="785794"/>
            <a:ext cx="7572956" cy="3481388"/>
            <a:chOff x="417728" y="2597153"/>
            <a:chExt cx="7572956" cy="3481388"/>
          </a:xfrm>
        </p:grpSpPr>
        <p:grpSp>
          <p:nvGrpSpPr>
            <p:cNvPr id="76" name="Grupo 110"/>
            <p:cNvGrpSpPr/>
            <p:nvPr/>
          </p:nvGrpSpPr>
          <p:grpSpPr>
            <a:xfrm>
              <a:off x="417728" y="2597153"/>
              <a:ext cx="7573019" cy="3481388"/>
              <a:chOff x="417728" y="2597153"/>
              <a:chExt cx="7573019" cy="3481388"/>
            </a:xfrm>
          </p:grpSpPr>
          <p:grpSp>
            <p:nvGrpSpPr>
              <p:cNvPr id="78" name="Grupo 137"/>
              <p:cNvGrpSpPr/>
              <p:nvPr/>
            </p:nvGrpSpPr>
            <p:grpSpPr>
              <a:xfrm>
                <a:off x="417728" y="2597153"/>
                <a:ext cx="2222895" cy="2189169"/>
                <a:chOff x="417728" y="2597151"/>
                <a:chExt cx="2222895" cy="2189169"/>
              </a:xfrm>
            </p:grpSpPr>
            <p:grpSp>
              <p:nvGrpSpPr>
                <p:cNvPr id="91" name="그룹 373"/>
                <p:cNvGrpSpPr>
                  <a:grpSpLocks/>
                </p:cNvGrpSpPr>
                <p:nvPr/>
              </p:nvGrpSpPr>
              <p:grpSpPr bwMode="auto">
                <a:xfrm>
                  <a:off x="417728" y="2597151"/>
                  <a:ext cx="2222895" cy="2189169"/>
                  <a:chOff x="452500" y="2528900"/>
                  <a:chExt cx="2407684" cy="2189840"/>
                </a:xfrm>
              </p:grpSpPr>
              <p:sp>
                <p:nvSpPr>
                  <p:cNvPr id="97" name="왼쪽/오른쪽 화살표 128"/>
                  <p:cNvSpPr/>
                  <p:nvPr/>
                </p:nvSpPr>
                <p:spPr bwMode="auto">
                  <a:xfrm>
                    <a:off x="2269745" y="3068816"/>
                    <a:ext cx="590439" cy="720946"/>
                  </a:xfrm>
                  <a:prstGeom prst="leftRightArrow">
                    <a:avLst>
                      <a:gd name="adj1" fmla="val 69965"/>
                      <a:gd name="adj2" fmla="val 23939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6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65000"/>
                          <a:tint val="23500"/>
                          <a:satMod val="160000"/>
                        </a:schemeClr>
                      </a:gs>
                    </a:gsLst>
                    <a:lin ang="0" scaled="1"/>
                    <a:tileRect/>
                  </a:gradFill>
                  <a:ln w="317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98" name="그룹 366"/>
                  <p:cNvGrpSpPr>
                    <a:grpSpLocks/>
                  </p:cNvGrpSpPr>
                  <p:nvPr/>
                </p:nvGrpSpPr>
                <p:grpSpPr bwMode="auto">
                  <a:xfrm>
                    <a:off x="452500" y="2528900"/>
                    <a:ext cx="1656184" cy="2189840"/>
                    <a:chOff x="452500" y="2528900"/>
                    <a:chExt cx="1656184" cy="2189840"/>
                  </a:xfrm>
                </p:grpSpPr>
                <p:grpSp>
                  <p:nvGrpSpPr>
                    <p:cNvPr id="99" name="그룹 351"/>
                    <p:cNvGrpSpPr/>
                    <p:nvPr/>
                  </p:nvGrpSpPr>
                  <p:grpSpPr>
                    <a:xfrm>
                      <a:off x="452500" y="2528900"/>
                      <a:ext cx="1656184" cy="2189840"/>
                      <a:chOff x="452500" y="2528900"/>
                      <a:chExt cx="1656184" cy="2189840"/>
                    </a:xfr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grpSpPr>
                  <p:sp>
                    <p:nvSpPr>
                      <p:cNvPr id="101" name="모서리가 둥근 직사각형 132"/>
                      <p:cNvSpPr/>
                      <p:nvPr/>
                    </p:nvSpPr>
                    <p:spPr>
                      <a:xfrm>
                        <a:off x="452500" y="2636910"/>
                        <a:ext cx="1656184" cy="2081830"/>
                      </a:xfrm>
                      <a:prstGeom prst="roundRect">
                        <a:avLst>
                          <a:gd name="adj" fmla="val 9926"/>
                        </a:avLst>
                      </a:prstGeom>
                      <a:solidFill>
                        <a:schemeClr val="bg1"/>
                      </a:solidFill>
                      <a:effectLst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ko-KR" altLang="en-US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02" name="직사각형 133"/>
                      <p:cNvSpPr/>
                      <p:nvPr/>
                    </p:nvSpPr>
                    <p:spPr>
                      <a:xfrm>
                        <a:off x="452500" y="2528900"/>
                        <a:ext cx="1656184" cy="288032"/>
                      </a:xfrm>
                      <a:prstGeom prst="rect">
                        <a:avLst/>
                      </a:prstGeom>
                      <a:effectLst/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ko-KR" altLang="en-US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0" name="Text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2500" y="2545839"/>
                      <a:ext cx="1656184" cy="2849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83969" tIns="41985" rIns="83969" bIns="41985"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(한)문화방송" pitchFamily="18" charset="-127"/>
                          <a:ea typeface="(한)문화방송" pitchFamily="18" charset="-127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ko-KR" sz="1300" dirty="0" err="1" smtClean="0">
                          <a:solidFill>
                            <a:prstClr val="white"/>
                          </a:solidFill>
                          <a:latin typeface="Futura Std Medium" pitchFamily="34" charset="0"/>
                          <a:ea typeface="Kozuka Gothic Pro R" pitchFamily="34" charset="-128"/>
                          <a:cs typeface="Times New Roman" pitchFamily="18" charset="0"/>
                        </a:rPr>
                        <a:t>Organizações</a:t>
                      </a:r>
                      <a:endParaRPr lang="en-US" altLang="ko-KR" sz="1300" dirty="0">
                        <a:solidFill>
                          <a:prstClr val="white"/>
                        </a:solidFill>
                        <a:latin typeface="Futura Std Medium" pitchFamily="34" charset="0"/>
                        <a:ea typeface="Kozuka Gothic Pro R" pitchFamily="34" charset="-128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92" name="TextBox 142"/>
                <p:cNvSpPr txBox="1"/>
                <p:nvPr/>
              </p:nvSpPr>
              <p:spPr>
                <a:xfrm>
                  <a:off x="500034" y="2928932"/>
                  <a:ext cx="1368000" cy="25200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cap="all" dirty="0" err="1" smtClean="0">
                      <a:latin typeface="Franklin Gothic Medium Cond" pitchFamily="34" charset="0"/>
                    </a:rPr>
                    <a:t>Ônibus</a:t>
                  </a:r>
                  <a:endParaRPr lang="ko-KR" altLang="en-US" sz="1200" cap="all" dirty="0">
                    <a:latin typeface="Franklin Gothic Medium Cond" pitchFamily="34" charset="0"/>
                  </a:endParaRPr>
                </a:p>
              </p:txBody>
            </p:sp>
            <p:sp>
              <p:nvSpPr>
                <p:cNvPr id="93" name="TextBox 146"/>
                <p:cNvSpPr txBox="1"/>
                <p:nvPr/>
              </p:nvSpPr>
              <p:spPr>
                <a:xfrm>
                  <a:off x="500034" y="3214684"/>
                  <a:ext cx="1368000" cy="25200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cap="all" dirty="0" smtClean="0">
                      <a:latin typeface="Franklin Gothic Medium Cond" pitchFamily="34" charset="0"/>
                    </a:rPr>
                    <a:t>POLICIA</a:t>
                  </a:r>
                  <a:endParaRPr lang="ko-KR" altLang="en-US" sz="1200" cap="all" dirty="0">
                    <a:latin typeface="Franklin Gothic Medium Cond" pitchFamily="34" charset="0"/>
                  </a:endParaRPr>
                </a:p>
              </p:txBody>
            </p:sp>
            <p:sp>
              <p:nvSpPr>
                <p:cNvPr id="94" name="TextBox 147"/>
                <p:cNvSpPr txBox="1"/>
                <p:nvPr/>
              </p:nvSpPr>
              <p:spPr>
                <a:xfrm>
                  <a:off x="500034" y="3500436"/>
                  <a:ext cx="1368000" cy="25200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altLang="ko-KR" sz="1200" cap="all" dirty="0" smtClean="0">
                      <a:latin typeface="Franklin Gothic Medium Cond" pitchFamily="34" charset="0"/>
                    </a:rPr>
                    <a:t>Bombeiros</a:t>
                  </a:r>
                  <a:endParaRPr lang="ko-KR" altLang="en-US" sz="1200" cap="all" dirty="0">
                    <a:latin typeface="Franklin Gothic Medium Cond" pitchFamily="34" charset="0"/>
                  </a:endParaRPr>
                </a:p>
              </p:txBody>
            </p:sp>
            <p:sp>
              <p:nvSpPr>
                <p:cNvPr id="95" name="TextBox 149"/>
                <p:cNvSpPr txBox="1"/>
                <p:nvPr/>
              </p:nvSpPr>
              <p:spPr>
                <a:xfrm>
                  <a:off x="500034" y="4071940"/>
                  <a:ext cx="1368000" cy="306467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cap="all" dirty="0" err="1" smtClean="0">
                      <a:latin typeface="Franklin Gothic Medium Cond" pitchFamily="34" charset="0"/>
                    </a:rPr>
                    <a:t>Ambulância</a:t>
                  </a:r>
                  <a:endParaRPr lang="ko-KR" altLang="en-US" sz="1200" cap="all" dirty="0">
                    <a:latin typeface="Franklin Gothic Medium Cond" pitchFamily="34" charset="0"/>
                  </a:endParaRPr>
                </a:p>
              </p:txBody>
            </p:sp>
            <p:sp>
              <p:nvSpPr>
                <p:cNvPr id="96" name="TextBox 150"/>
                <p:cNvSpPr txBox="1"/>
                <p:nvPr/>
              </p:nvSpPr>
              <p:spPr>
                <a:xfrm>
                  <a:off x="500034" y="3786188"/>
                  <a:ext cx="1368000" cy="25200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cap="all" dirty="0" err="1" smtClean="0">
                      <a:latin typeface="Franklin Gothic Medium Cond" pitchFamily="34" charset="0"/>
                    </a:rPr>
                    <a:t>Trânsito</a:t>
                  </a:r>
                  <a:endParaRPr lang="ko-KR" altLang="en-US" sz="1200" cap="all" dirty="0">
                    <a:latin typeface="Franklin Gothic Medium Cond" pitchFamily="34" charset="0"/>
                  </a:endParaRPr>
                </a:p>
              </p:txBody>
            </p:sp>
          </p:grpSp>
          <p:grpSp>
            <p:nvGrpSpPr>
              <p:cNvPr id="79" name="Grupo 208"/>
              <p:cNvGrpSpPr/>
              <p:nvPr/>
            </p:nvGrpSpPr>
            <p:grpSpPr>
              <a:xfrm>
                <a:off x="4683370" y="4692351"/>
                <a:ext cx="3307377" cy="1386190"/>
                <a:chOff x="4683370" y="4692349"/>
                <a:chExt cx="3307377" cy="1386190"/>
              </a:xfrm>
            </p:grpSpPr>
            <p:grpSp>
              <p:nvGrpSpPr>
                <p:cNvPr id="80" name="그룹 239"/>
                <p:cNvGrpSpPr>
                  <a:grpSpLocks/>
                </p:cNvGrpSpPr>
                <p:nvPr/>
              </p:nvGrpSpPr>
              <p:grpSpPr bwMode="auto">
                <a:xfrm>
                  <a:off x="7025058" y="5124449"/>
                  <a:ext cx="965689" cy="512763"/>
                  <a:chOff x="10539470" y="2807845"/>
                  <a:chExt cx="798047" cy="548771"/>
                </a:xfrm>
              </p:grpSpPr>
              <p:sp>
                <p:nvSpPr>
                  <p:cNvPr id="88" name="모서리가 둥근 직사각형 236"/>
                  <p:cNvSpPr>
                    <a:spLocks noChangeArrowheads="1"/>
                  </p:cNvSpPr>
                  <p:nvPr/>
                </p:nvSpPr>
                <p:spPr bwMode="auto">
                  <a:xfrm>
                    <a:off x="10539470" y="2807845"/>
                    <a:ext cx="798047" cy="548771"/>
                  </a:xfrm>
                  <a:prstGeom prst="roundRect">
                    <a:avLst>
                      <a:gd name="adj" fmla="val 7052"/>
                    </a:avLst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lIns="0" tIns="36000" rIns="0" bIns="0"/>
                  <a:lstStyle/>
                  <a:p>
                    <a:pPr algn="ctr">
                      <a:defRPr/>
                    </a:pPr>
                    <a:r>
                      <a:rPr lang="en-US" altLang="ko-KR" sz="800" dirty="0">
                        <a:solidFill>
                          <a:srgbClr val="000000"/>
                        </a:solidFill>
                        <a:latin typeface="Futura Std Medium" pitchFamily="34" charset="0"/>
                        <a:ea typeface="Kozuka Gothic Pro B" pitchFamily="34" charset="-128"/>
                      </a:rPr>
                      <a:t>Internet/</a:t>
                    </a:r>
                    <a:r>
                      <a:rPr lang="en-US" altLang="ko-KR" sz="800" dirty="0" err="1">
                        <a:solidFill>
                          <a:srgbClr val="000000"/>
                        </a:solidFill>
                        <a:latin typeface="Futura Std Medium" pitchFamily="34" charset="0"/>
                        <a:ea typeface="Kozuka Gothic Pro B" pitchFamily="34" charset="-128"/>
                      </a:rPr>
                      <a:t>SMS</a:t>
                    </a:r>
                    <a:endParaRPr lang="ko-KR" altLang="en-US" sz="800" dirty="0">
                      <a:solidFill>
                        <a:srgbClr val="000000"/>
                      </a:solidFill>
                      <a:latin typeface="Futura Std Medium" pitchFamily="34" charset="0"/>
                      <a:ea typeface="HY헤드라인M" pitchFamily="18" charset="-127"/>
                    </a:endParaRPr>
                  </a:p>
                </p:txBody>
              </p:sp>
              <p:pic>
                <p:nvPicPr>
                  <p:cNvPr id="89" name="Picture 58" descr="온라인-1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950657" y="3065457"/>
                    <a:ext cx="226061" cy="2305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0" name="Picture 3" descr="C:\Users\jckim\Desktop\무제-2.png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39503" y="3046407"/>
                    <a:ext cx="259235" cy="2517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1" name="모서리가 둥근 직사각형 242"/>
                <p:cNvSpPr>
                  <a:spLocks noChangeArrowheads="1"/>
                </p:cNvSpPr>
                <p:nvPr/>
              </p:nvSpPr>
              <p:spPr bwMode="auto">
                <a:xfrm>
                  <a:off x="6715859" y="5938839"/>
                  <a:ext cx="707781" cy="13970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tIns="36000" rIns="0" bIns="0" anchor="ctr"/>
                <a:lstStyle/>
                <a:p>
                  <a:pPr algn="ctr">
                    <a:defRPr/>
                  </a:pPr>
                  <a:r>
                    <a:rPr lang="en-US" altLang="ko-KR" sz="800">
                      <a:solidFill>
                        <a:srgbClr val="000000"/>
                      </a:solidFill>
                      <a:latin typeface="Futura Std Medium" pitchFamily="34" charset="0"/>
                      <a:ea typeface="Kozuka Gothic Pro B" pitchFamily="34" charset="-128"/>
                    </a:rPr>
                    <a:t>CNS</a:t>
                  </a:r>
                  <a:endParaRPr lang="ko-KR" altLang="en-US" sz="800">
                    <a:solidFill>
                      <a:srgbClr val="000000"/>
                    </a:solidFill>
                    <a:latin typeface="Futura Std Medium" pitchFamily="34" charset="0"/>
                    <a:ea typeface="HY헤드라인M" pitchFamily="18" charset="-127"/>
                  </a:endParaRPr>
                </a:p>
              </p:txBody>
            </p:sp>
            <p:sp>
              <p:nvSpPr>
                <p:cNvPr id="82" name="모서리가 둥근 직사각형 245"/>
                <p:cNvSpPr>
                  <a:spLocks noChangeArrowheads="1"/>
                </p:cNvSpPr>
                <p:nvPr/>
              </p:nvSpPr>
              <p:spPr bwMode="auto">
                <a:xfrm>
                  <a:off x="4683370" y="5295901"/>
                  <a:ext cx="707782" cy="13970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tIns="36000" rIns="0" bIns="0" anchor="ctr"/>
                <a:lstStyle/>
                <a:p>
                  <a:pPr algn="ctr">
                    <a:defRPr/>
                  </a:pPr>
                  <a:r>
                    <a:rPr lang="en-US" altLang="ko-KR" sz="800" dirty="0">
                      <a:solidFill>
                        <a:srgbClr val="000000"/>
                      </a:solidFill>
                      <a:latin typeface="Futura Std Medium" pitchFamily="34" charset="0"/>
                      <a:ea typeface="Kozuka Gothic Pro B" pitchFamily="34" charset="-128"/>
                    </a:rPr>
                    <a:t>BIT</a:t>
                  </a:r>
                  <a:endParaRPr lang="ko-KR" altLang="en-US" sz="800" dirty="0">
                    <a:solidFill>
                      <a:srgbClr val="000000"/>
                    </a:solidFill>
                    <a:latin typeface="Futura Std Medium" pitchFamily="34" charset="0"/>
                    <a:ea typeface="HY헤드라인M" pitchFamily="18" charset="-127"/>
                  </a:endParaRPr>
                </a:p>
              </p:txBody>
            </p:sp>
            <p:sp>
              <p:nvSpPr>
                <p:cNvPr id="83" name="모서리가 둥근 직사각형 246"/>
                <p:cNvSpPr>
                  <a:spLocks noChangeArrowheads="1"/>
                </p:cNvSpPr>
                <p:nvPr/>
              </p:nvSpPr>
              <p:spPr bwMode="auto">
                <a:xfrm>
                  <a:off x="5832232" y="4919664"/>
                  <a:ext cx="706315" cy="13970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tIns="36000" rIns="0" bIns="0" anchor="ctr"/>
                <a:lstStyle/>
                <a:p>
                  <a:pPr algn="ctr">
                    <a:defRPr/>
                  </a:pPr>
                  <a:r>
                    <a:rPr lang="en-US" altLang="ko-KR" sz="800">
                      <a:solidFill>
                        <a:srgbClr val="000000"/>
                      </a:solidFill>
                      <a:latin typeface="Futura Std Medium" pitchFamily="34" charset="0"/>
                      <a:ea typeface="Kozuka Gothic Pro B" pitchFamily="34" charset="-128"/>
                    </a:rPr>
                    <a:t>VMS</a:t>
                  </a:r>
                  <a:endParaRPr lang="ko-KR" altLang="en-US" sz="800">
                    <a:solidFill>
                      <a:srgbClr val="000000"/>
                    </a:solidFill>
                    <a:latin typeface="Futura Std Medium" pitchFamily="34" charset="0"/>
                    <a:ea typeface="HY헤드라인M" pitchFamily="18" charset="-127"/>
                  </a:endParaRPr>
                </a:p>
              </p:txBody>
            </p:sp>
            <p:cxnSp>
              <p:nvCxnSpPr>
                <p:cNvPr id="84" name="꺾인 연결선 280"/>
                <p:cNvCxnSpPr>
                  <a:cxnSpLocks noChangeShapeType="1"/>
                  <a:endCxn id="82" idx="0"/>
                </p:cNvCxnSpPr>
                <p:nvPr/>
              </p:nvCxnSpPr>
              <p:spPr bwMode="auto">
                <a:xfrm rot="5400000">
                  <a:off x="4848055" y="4881727"/>
                  <a:ext cx="603092" cy="224338"/>
                </a:xfrm>
                <a:prstGeom prst="bentConnector3">
                  <a:avLst>
                    <a:gd name="adj1" fmla="val 11926"/>
                  </a:avLst>
                </a:prstGeom>
                <a:ln>
                  <a:headEnd/>
                  <a:tailEnd type="arrow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꺾인 연결선 280"/>
                <p:cNvCxnSpPr>
                  <a:cxnSpLocks noChangeShapeType="1"/>
                  <a:endCxn id="83" idx="0"/>
                </p:cNvCxnSpPr>
                <p:nvPr/>
              </p:nvCxnSpPr>
              <p:spPr bwMode="auto">
                <a:xfrm rot="16200000" flipH="1">
                  <a:off x="5993239" y="4727787"/>
                  <a:ext cx="227802" cy="156926"/>
                </a:xfrm>
                <a:prstGeom prst="bentConnector3">
                  <a:avLst>
                    <a:gd name="adj1" fmla="val 28400"/>
                  </a:avLst>
                </a:prstGeom>
                <a:ln>
                  <a:headEnd/>
                  <a:tailEnd type="arrow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꺾인 연결선 280"/>
                <p:cNvCxnSpPr>
                  <a:cxnSpLocks noChangeShapeType="1"/>
                  <a:endCxn id="81" idx="0"/>
                </p:cNvCxnSpPr>
                <p:nvPr/>
              </p:nvCxnSpPr>
              <p:spPr bwMode="auto">
                <a:xfrm rot="16200000" flipH="1">
                  <a:off x="5670949" y="4540693"/>
                  <a:ext cx="1247249" cy="1550562"/>
                </a:xfrm>
                <a:prstGeom prst="bentConnector3">
                  <a:avLst>
                    <a:gd name="adj1" fmla="val 90108"/>
                  </a:avLst>
                </a:prstGeom>
                <a:ln>
                  <a:headEnd/>
                  <a:tailEnd type="arrow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꺾인 연결선 28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056755" y="4412409"/>
                  <a:ext cx="688386" cy="1248266"/>
                </a:xfrm>
                <a:prstGeom prst="bentConnector2">
                  <a:avLst/>
                </a:prstGeom>
                <a:ln>
                  <a:headEnd/>
                  <a:tailEnd type="arrow" w="med" len="med"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TextBox 149"/>
            <p:cNvSpPr txBox="1"/>
            <p:nvPr/>
          </p:nvSpPr>
          <p:spPr>
            <a:xfrm>
              <a:off x="489356" y="4408417"/>
              <a:ext cx="1368000" cy="30646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cap="all" dirty="0" smtClean="0">
                  <a:latin typeface="Franklin Gothic Medium Cond" pitchFamily="34" charset="0"/>
                </a:rPr>
                <a:t>DEFESA CIVIL</a:t>
              </a:r>
              <a:endParaRPr lang="ko-KR" altLang="en-US" sz="1200" cap="all" dirty="0">
                <a:latin typeface="Franklin Gothic Medium Con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Real Time M&amp;E: </a:t>
            </a:r>
            <a:r>
              <a:rPr lang="en-US" dirty="0" err="1" smtClean="0"/>
              <a:t>Desafios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4525963"/>
          </a:xfrm>
        </p:spPr>
        <p:txBody>
          <a:bodyPr/>
          <a:lstStyle/>
          <a:p>
            <a:r>
              <a:rPr lang="en-US" dirty="0" smtClean="0"/>
              <a:t>98 </a:t>
            </a:r>
            <a:r>
              <a:rPr lang="en-US" dirty="0" err="1" smtClean="0"/>
              <a:t>indicadores</a:t>
            </a:r>
            <a:endParaRPr lang="en-US" dirty="0" smtClean="0"/>
          </a:p>
          <a:p>
            <a:r>
              <a:rPr lang="en-US" dirty="0" err="1" smtClean="0"/>
              <a:t>Registro</a:t>
            </a:r>
            <a:r>
              <a:rPr lang="en-US" dirty="0" smtClean="0"/>
              <a:t> do valor 1x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mês</a:t>
            </a:r>
            <a:endParaRPr lang="en-US" dirty="0" smtClean="0"/>
          </a:p>
          <a:p>
            <a:r>
              <a:rPr lang="en-US" dirty="0" err="1" smtClean="0"/>
              <a:t>Avaliação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3 </a:t>
            </a:r>
            <a:r>
              <a:rPr lang="en-US" dirty="0" err="1" smtClean="0"/>
              <a:t>meses</a:t>
            </a:r>
            <a:endParaRPr lang="en-US" dirty="0" smtClean="0"/>
          </a:p>
          <a:p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corretivas</a:t>
            </a:r>
            <a:r>
              <a:rPr lang="en-US" dirty="0" smtClean="0"/>
              <a:t> 4x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endParaRPr lang="en-US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4525963"/>
          </a:xfrm>
        </p:spPr>
        <p:txBody>
          <a:bodyPr/>
          <a:lstStyle/>
          <a:p>
            <a:r>
              <a:rPr lang="en-US" dirty="0" smtClean="0"/>
              <a:t>1.270 </a:t>
            </a:r>
            <a:r>
              <a:rPr lang="en-US" dirty="0" err="1" smtClean="0"/>
              <a:t>indicadores</a:t>
            </a:r>
            <a:endParaRPr lang="en-US" dirty="0" smtClean="0"/>
          </a:p>
          <a:p>
            <a:r>
              <a:rPr lang="en-US" dirty="0" err="1" smtClean="0"/>
              <a:t>Registro</a:t>
            </a:r>
            <a:r>
              <a:rPr lang="en-US" dirty="0" smtClean="0"/>
              <a:t> do valor 1x a </a:t>
            </a:r>
            <a:r>
              <a:rPr lang="en-US" dirty="0" err="1" smtClean="0"/>
              <a:t>cada</a:t>
            </a:r>
            <a:r>
              <a:rPr lang="en-US" dirty="0" smtClean="0"/>
              <a:t> 5 </a:t>
            </a:r>
            <a:r>
              <a:rPr lang="en-US" dirty="0" err="1" smtClean="0"/>
              <a:t>segundos</a:t>
            </a:r>
            <a:endParaRPr lang="en-US" dirty="0" smtClean="0"/>
          </a:p>
          <a:p>
            <a:r>
              <a:rPr lang="en-US" dirty="0" smtClean="0"/>
              <a:t>900.000 </a:t>
            </a:r>
            <a:r>
              <a:rPr lang="en-US" dirty="0" err="1" smtClean="0"/>
              <a:t>registros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endParaRPr lang="en-US" dirty="0" smtClean="0"/>
          </a:p>
          <a:p>
            <a:r>
              <a:rPr lang="en-US" dirty="0" err="1" smtClean="0"/>
              <a:t>Avaliação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3 </a:t>
            </a:r>
            <a:r>
              <a:rPr lang="en-US" dirty="0" err="1" smtClean="0"/>
              <a:t>minutos</a:t>
            </a:r>
            <a:endParaRPr lang="en-US" dirty="0" smtClean="0"/>
          </a:p>
          <a:p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corretivas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10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4348" y="5618165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M2M AI SCADA  </a:t>
            </a:r>
            <a:r>
              <a:rPr lang="en-US" sz="3200" b="1" dirty="0" err="1" smtClean="0"/>
              <a:t>IoT</a:t>
            </a:r>
            <a:r>
              <a:rPr lang="en-US" sz="3200" b="1" dirty="0" smtClean="0"/>
              <a:t> Big Data</a:t>
            </a:r>
          </a:p>
          <a:p>
            <a:pPr algn="ctr"/>
            <a:r>
              <a:rPr lang="en-US" sz="2400" b="1" dirty="0" smtClean="0"/>
              <a:t>RELEVÂNCIA: OPERAÇÃO DA CIDADE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5474" name="Picture 2" descr="http://www.sustainableguernsey.info/blog/wp-content/uploads/2011/12/Peugeot-Ion-electric-car-dashboard-121211-%C2%A9RLLord-9357-SGB-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769" cy="2786058"/>
          </a:xfrm>
          <a:prstGeom prst="rect">
            <a:avLst/>
          </a:prstGeom>
          <a:noFill/>
        </p:spPr>
      </p:pic>
      <p:pic>
        <p:nvPicPr>
          <p:cNvPr id="105482" name="Picture 10" descr="http://heritageconcorde.com/wp-content/uploads/2010/03/20030501_ba002concorde_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2464587"/>
            <a:ext cx="5857884" cy="439341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43438" y="21429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2016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8728" y="557214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2026</a:t>
            </a:r>
            <a:endParaRPr lang="pt-B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7772400" cy="1362075"/>
          </a:xfrm>
        </p:spPr>
        <p:txBody>
          <a:bodyPr/>
          <a:lstStyle/>
          <a:p>
            <a:r>
              <a:rPr lang="pt-BR" cap="none" dirty="0" smtClean="0"/>
              <a:t>Informação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3571876"/>
            <a:ext cx="8572559" cy="1835157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Flavio </a:t>
            </a:r>
            <a:r>
              <a:rPr lang="pt-BR" sz="2800" b="1" dirty="0" err="1" smtClean="0"/>
              <a:t>Yuaca</a:t>
            </a:r>
            <a:r>
              <a:rPr lang="pt-BR" sz="2800" b="1" dirty="0" smtClean="0"/>
              <a:t> </a:t>
            </a:r>
            <a:r>
              <a:rPr lang="pt-BR" dirty="0" smtClean="0"/>
              <a:t>yuaca@goiania.go.gov.br</a:t>
            </a:r>
            <a:endParaRPr lang="pt-BR" sz="2800" dirty="0" smtClean="0"/>
          </a:p>
          <a:p>
            <a:r>
              <a:rPr lang="pt-BR" sz="2800" dirty="0" smtClean="0"/>
              <a:t>+55.62.3524-6372</a:t>
            </a:r>
          </a:p>
          <a:p>
            <a:r>
              <a:rPr lang="pt-BR" sz="2800" dirty="0" smtClean="0"/>
              <a:t>www.goiania.go.gov.br</a:t>
            </a:r>
            <a:endParaRPr lang="pt-BR" sz="28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357158" y="4542881"/>
            <a:ext cx="6929486" cy="1815077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lang="pt-BR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1876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10" y="-4777"/>
            <a:ext cx="3414682" cy="1362075"/>
          </a:xfrm>
        </p:spPr>
        <p:txBody>
          <a:bodyPr/>
          <a:lstStyle/>
          <a:p>
            <a:pPr marL="742950" indent="-742950"/>
            <a:r>
              <a:rPr lang="pt-BR" dirty="0" smtClean="0"/>
              <a:t>1. contexto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2. METODOLOGIA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DEFINIÇÃO DE INDICADORES</a:t>
            </a:r>
          </a:p>
          <a:p>
            <a:r>
              <a:rPr lang="pt-BR" sz="2400" dirty="0" smtClean="0"/>
              <a:t>DEFINIÇÃO DE METAS</a:t>
            </a:r>
          </a:p>
          <a:p>
            <a:r>
              <a:rPr lang="pt-BR" sz="2400" dirty="0" smtClean="0"/>
              <a:t>CONTRATO DE RESULTADOS</a:t>
            </a:r>
          </a:p>
          <a:p>
            <a:r>
              <a:rPr lang="pt-BR" sz="2400" dirty="0" smtClean="0"/>
              <a:t>CICLO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MONITORAMENTO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AVALIAÇÃO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CORREÇÃO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INDICADORES E METAS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1571604" y="2143116"/>
          <a:ext cx="6024562" cy="306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2643174" y="4643446"/>
            <a:ext cx="2214578" cy="42862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71670" y="1285860"/>
            <a:ext cx="2000264" cy="2143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071670" y="1643050"/>
            <a:ext cx="2214578" cy="21431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3143240" y="4572008"/>
            <a:ext cx="129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Gestor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15074" y="2214554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Cidadão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00805" y="406296"/>
            <a:ext cx="2085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Eficácia</a:t>
            </a:r>
          </a:p>
          <a:p>
            <a:r>
              <a:rPr lang="pt-BR" sz="2400" dirty="0" smtClean="0"/>
              <a:t>Efetividade</a:t>
            </a:r>
          </a:p>
          <a:p>
            <a:r>
              <a:rPr lang="pt-BR" sz="2400" dirty="0" smtClean="0"/>
              <a:t>Eficiência</a:t>
            </a:r>
          </a:p>
          <a:p>
            <a:r>
              <a:rPr lang="pt-BR" sz="2400" dirty="0" smtClean="0"/>
              <a:t>Economicidade</a:t>
            </a:r>
          </a:p>
          <a:p>
            <a:r>
              <a:rPr lang="pt-BR" sz="2400" dirty="0" smtClean="0"/>
              <a:t>Execução</a:t>
            </a:r>
          </a:p>
          <a:p>
            <a:r>
              <a:rPr lang="pt-BR" sz="2400" dirty="0" smtClean="0"/>
              <a:t>Qualidade 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1928794" y="5572140"/>
            <a:ext cx="4797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Viés</a:t>
            </a:r>
            <a:endParaRPr lang="en-US" dirty="0" smtClean="0"/>
          </a:p>
          <a:p>
            <a:r>
              <a:rPr lang="en-US" dirty="0" err="1" smtClean="0"/>
              <a:t>Ênfase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/>
              <a:t>outputs </a:t>
            </a:r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outcomes e </a:t>
            </a:r>
            <a:r>
              <a:rPr lang="en-US" dirty="0" smtClean="0"/>
              <a:t>impacts</a:t>
            </a:r>
          </a:p>
          <a:p>
            <a:r>
              <a:rPr lang="en-US" dirty="0" err="1" smtClean="0"/>
              <a:t>Ênfase</a:t>
            </a:r>
            <a:r>
              <a:rPr lang="en-US" dirty="0" smtClean="0"/>
              <a:t> no </a:t>
            </a:r>
            <a:r>
              <a:rPr lang="en-US" dirty="0" err="1" smtClean="0"/>
              <a:t>Gestor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no </a:t>
            </a:r>
            <a:r>
              <a:rPr lang="en-US" dirty="0" err="1" smtClean="0"/>
              <a:t>Cidadão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Dimensões dos indicadores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357431"/>
            <a:ext cx="7772400" cy="204947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AUMENTO DE RECEITAS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REDUÇÃO DE DESPESAS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AUMENTO DE SATISFAÇÃO DO </a:t>
            </a:r>
            <a:r>
              <a:rPr lang="pt-BR" sz="2400" dirty="0" smtClean="0"/>
              <a:t>USUÁRIO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lh4.googleusercontent.com/JLQRUt5qaSqsu3suqDB1JIGlHWj7D_sH5WIGOVg-qE2sRlf3g5xfD9wt9NensvzuEsvQW9YO-G6ZOptEn1wsz8PqTxdhov2q9AQPQc3bLAS1Sn7_gevaHqCbp7xu34kQVrf4eaV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8"/>
            <a:ext cx="914848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13112</TotalTime>
  <Words>590</Words>
  <PresentationFormat>Apresentação na tela (4:3)</PresentationFormat>
  <Paragraphs>232</Paragraphs>
  <Slides>35</Slides>
  <Notes>24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Monitoramento e avaliação</vt:lpstr>
      <vt:lpstr>GOIÂNIA – GOIÁS – BRASIL</vt:lpstr>
      <vt:lpstr>Slide 3</vt:lpstr>
      <vt:lpstr>1. contexto</vt:lpstr>
      <vt:lpstr>2. METODOLOGIA</vt:lpstr>
      <vt:lpstr>INDICADORES E METAS</vt:lpstr>
      <vt:lpstr>Slide 7</vt:lpstr>
      <vt:lpstr>Dimensões dos indicadores</vt:lpstr>
      <vt:lpstr>Slide 9</vt:lpstr>
      <vt:lpstr>Slide 10</vt:lpstr>
      <vt:lpstr>CONTRATO DE RESULTADOS</vt:lpstr>
      <vt:lpstr>MONITORAMENTO AVALIAÇÃO CORREÇÃO</vt:lpstr>
      <vt:lpstr>Slide 13</vt:lpstr>
      <vt:lpstr>Slide 14</vt:lpstr>
      <vt:lpstr>3. O que foi feito: 2014-2016</vt:lpstr>
      <vt:lpstr>4. PRIORIDADES</vt:lpstr>
      <vt:lpstr>benchmark</vt:lpstr>
      <vt:lpstr>Benchmark histórico</vt:lpstr>
      <vt:lpstr>Baseline benchmark</vt:lpstr>
      <vt:lpstr>Meta</vt:lpstr>
      <vt:lpstr>Classificação da medida</vt:lpstr>
      <vt:lpstr>triggers</vt:lpstr>
      <vt:lpstr>Impacto</vt:lpstr>
      <vt:lpstr>impacto</vt:lpstr>
      <vt:lpstr>impacto</vt:lpstr>
      <vt:lpstr>Linha de tendência</vt:lpstr>
      <vt:lpstr>DRILL DOWN</vt:lpstr>
      <vt:lpstr>Slide 28</vt:lpstr>
      <vt:lpstr>Slide 29</vt:lpstr>
      <vt:lpstr>Slide 30</vt:lpstr>
      <vt:lpstr>5. Real time M&amp;E </vt:lpstr>
      <vt:lpstr>Slide 32</vt:lpstr>
      <vt:lpstr>Real Time M&amp;E: Desafios</vt:lpstr>
      <vt:lpstr>Slide 34</vt:lpstr>
      <vt:lpstr>Informação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SIGGO Estatísticas</dc:title>
  <dc:creator>Visitante3</dc:creator>
  <cp:lastModifiedBy>Visitante3</cp:lastModifiedBy>
  <cp:revision>820</cp:revision>
  <dcterms:modified xsi:type="dcterms:W3CDTF">2016-09-08T23:35:27Z</dcterms:modified>
</cp:coreProperties>
</file>