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2D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2D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2D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1" y="0"/>
            <a:ext cx="910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9448" y="101206"/>
            <a:ext cx="509168" cy="611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7929" y="1317104"/>
            <a:ext cx="4487545" cy="68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2D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378" y="3197006"/>
            <a:ext cx="8221243" cy="292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0744" y="6585451"/>
            <a:ext cx="29083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0315" y="6592125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494" y="1956095"/>
            <a:ext cx="2249024" cy="272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1542" y="2028913"/>
            <a:ext cx="532828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10"/>
              </a:lnSpc>
            </a:pPr>
            <a:r>
              <a:rPr sz="2550" spc="-135" dirty="0"/>
              <a:t>IX</a:t>
            </a:r>
            <a:r>
              <a:rPr sz="2550" spc="-405" dirty="0"/>
              <a:t> </a:t>
            </a:r>
            <a:r>
              <a:rPr sz="2550" spc="-135" dirty="0"/>
              <a:t>Seminario</a:t>
            </a:r>
            <a:r>
              <a:rPr sz="2550" spc="-405" dirty="0"/>
              <a:t> </a:t>
            </a:r>
            <a:r>
              <a:rPr sz="2550" spc="-150" dirty="0"/>
              <a:t>Internacional</a:t>
            </a:r>
            <a:r>
              <a:rPr sz="2550" spc="-405" dirty="0"/>
              <a:t> </a:t>
            </a:r>
            <a:r>
              <a:rPr sz="2550" spc="-75" dirty="0"/>
              <a:t>de</a:t>
            </a:r>
            <a:r>
              <a:rPr sz="2550" spc="-405" dirty="0"/>
              <a:t> </a:t>
            </a:r>
            <a:r>
              <a:rPr sz="2550" spc="-105" dirty="0"/>
              <a:t>la</a:t>
            </a:r>
            <a:r>
              <a:rPr sz="2550" spc="-405" dirty="0"/>
              <a:t> </a:t>
            </a:r>
            <a:r>
              <a:rPr sz="2550" spc="-105" dirty="0"/>
              <a:t>Red</a:t>
            </a:r>
            <a:r>
              <a:rPr sz="2550" spc="-405" dirty="0"/>
              <a:t> </a:t>
            </a:r>
            <a:r>
              <a:rPr sz="2550" spc="-140" dirty="0"/>
              <a:t>de</a:t>
            </a:r>
            <a:endParaRPr sz="2550"/>
          </a:p>
          <a:p>
            <a:pPr marL="244475">
              <a:lnSpc>
                <a:spcPts val="3800"/>
              </a:lnSpc>
            </a:pPr>
            <a:r>
              <a:rPr sz="3300" spc="145" dirty="0">
                <a:solidFill>
                  <a:srgbClr val="019D97"/>
                </a:solidFill>
                <a:latin typeface="Calibri"/>
                <a:cs typeface="Calibri"/>
              </a:rPr>
              <a:t>GESTIÓN </a:t>
            </a:r>
            <a:r>
              <a:rPr sz="3300" spc="160" dirty="0">
                <a:solidFill>
                  <a:srgbClr val="019D97"/>
                </a:solidFill>
                <a:latin typeface="Calibri"/>
                <a:cs typeface="Calibri"/>
              </a:rPr>
              <a:t>PARA</a:t>
            </a:r>
            <a:r>
              <a:rPr sz="3300" spc="-570" dirty="0">
                <a:solidFill>
                  <a:srgbClr val="019D97"/>
                </a:solidFill>
                <a:latin typeface="Calibri"/>
                <a:cs typeface="Calibri"/>
              </a:rPr>
              <a:t> </a:t>
            </a:r>
            <a:r>
              <a:rPr sz="3150" spc="90" dirty="0">
                <a:solidFill>
                  <a:srgbClr val="019D97"/>
                </a:solidFill>
                <a:latin typeface="Calibri"/>
                <a:cs typeface="Calibri"/>
              </a:rPr>
              <a:t>RESULTADOS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97" y="2880931"/>
            <a:ext cx="4910455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7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75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8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7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50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1550" spc="-24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1550">
              <a:latin typeface="Lucida Sans Unicode"/>
              <a:cs typeface="Lucida Sans Unicode"/>
            </a:endParaRPr>
          </a:p>
          <a:p>
            <a:pPr marL="407034">
              <a:lnSpc>
                <a:spcPct val="100000"/>
              </a:lnSpc>
              <a:spcBef>
                <a:spcPts val="490"/>
              </a:spcBef>
            </a:pPr>
            <a:r>
              <a:rPr sz="1800" spc="17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1800" spc="150" dirty="0">
                <a:solidFill>
                  <a:srgbClr val="00A49A"/>
                </a:solidFill>
                <a:latin typeface="Calibri"/>
                <a:cs typeface="Calibri"/>
              </a:rPr>
              <a:t>8  </a:t>
            </a:r>
            <a:r>
              <a:rPr sz="1800" spc="280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1800" spc="160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1800" spc="330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1800" spc="459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1800" spc="994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1800" spc="23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200"/>
              </a:spcBef>
            </a:pPr>
            <a:r>
              <a:rPr sz="1450" spc="254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1450" spc="210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1450" spc="70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1450" spc="220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1450" spc="-165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6550" y="682053"/>
            <a:ext cx="344805" cy="437515"/>
          </a:xfrm>
          <a:custGeom>
            <a:avLst/>
            <a:gdLst/>
            <a:ahLst/>
            <a:cxnLst/>
            <a:rect l="l" t="t" r="r" b="b"/>
            <a:pathLst>
              <a:path w="344805" h="437515">
                <a:moveTo>
                  <a:pt x="48482" y="0"/>
                </a:moveTo>
                <a:lnTo>
                  <a:pt x="28252" y="34055"/>
                </a:lnTo>
                <a:lnTo>
                  <a:pt x="5204" y="102760"/>
                </a:lnTo>
                <a:lnTo>
                  <a:pt x="0" y="162178"/>
                </a:lnTo>
                <a:lnTo>
                  <a:pt x="1273" y="184802"/>
                </a:lnTo>
                <a:lnTo>
                  <a:pt x="9633" y="229463"/>
                </a:lnTo>
                <a:lnTo>
                  <a:pt x="26421" y="275516"/>
                </a:lnTo>
                <a:lnTo>
                  <a:pt x="49517" y="316415"/>
                </a:lnTo>
                <a:lnTo>
                  <a:pt x="78890" y="352165"/>
                </a:lnTo>
                <a:lnTo>
                  <a:pt x="114513" y="382768"/>
                </a:lnTo>
                <a:lnTo>
                  <a:pt x="156356" y="408228"/>
                </a:lnTo>
                <a:lnTo>
                  <a:pt x="208377" y="427991"/>
                </a:lnTo>
                <a:lnTo>
                  <a:pt x="263455" y="436638"/>
                </a:lnTo>
                <a:lnTo>
                  <a:pt x="278435" y="437115"/>
                </a:lnTo>
                <a:lnTo>
                  <a:pt x="293362" y="436760"/>
                </a:lnTo>
                <a:lnTo>
                  <a:pt x="333084" y="418665"/>
                </a:lnTo>
                <a:lnTo>
                  <a:pt x="343376" y="381698"/>
                </a:lnTo>
                <a:lnTo>
                  <a:pt x="344217" y="367125"/>
                </a:lnTo>
                <a:lnTo>
                  <a:pt x="342809" y="352982"/>
                </a:lnTo>
                <a:lnTo>
                  <a:pt x="324904" y="314342"/>
                </a:lnTo>
                <a:lnTo>
                  <a:pt x="307427" y="293527"/>
                </a:lnTo>
                <a:lnTo>
                  <a:pt x="303159" y="288587"/>
                </a:lnTo>
                <a:lnTo>
                  <a:pt x="298926" y="283616"/>
                </a:lnTo>
                <a:lnTo>
                  <a:pt x="294888" y="278726"/>
                </a:lnTo>
                <a:lnTo>
                  <a:pt x="291395" y="273519"/>
                </a:lnTo>
                <a:lnTo>
                  <a:pt x="288931" y="267588"/>
                </a:lnTo>
                <a:lnTo>
                  <a:pt x="285959" y="260591"/>
                </a:lnTo>
                <a:lnTo>
                  <a:pt x="284982" y="253301"/>
                </a:lnTo>
                <a:lnTo>
                  <a:pt x="287852" y="239052"/>
                </a:lnTo>
                <a:lnTo>
                  <a:pt x="290658" y="232968"/>
                </a:lnTo>
                <a:lnTo>
                  <a:pt x="294176" y="227203"/>
                </a:lnTo>
                <a:lnTo>
                  <a:pt x="296310" y="223647"/>
                </a:lnTo>
                <a:lnTo>
                  <a:pt x="297999" y="219989"/>
                </a:lnTo>
                <a:lnTo>
                  <a:pt x="298380" y="215811"/>
                </a:lnTo>
                <a:lnTo>
                  <a:pt x="298964" y="208927"/>
                </a:lnTo>
                <a:lnTo>
                  <a:pt x="295878" y="203606"/>
                </a:lnTo>
                <a:lnTo>
                  <a:pt x="260605" y="179724"/>
                </a:lnTo>
                <a:lnTo>
                  <a:pt x="177311" y="144818"/>
                </a:lnTo>
                <a:lnTo>
                  <a:pt x="159885" y="137082"/>
                </a:lnTo>
                <a:lnTo>
                  <a:pt x="110268" y="108851"/>
                </a:lnTo>
                <a:lnTo>
                  <a:pt x="79801" y="82412"/>
                </a:lnTo>
                <a:lnTo>
                  <a:pt x="56634" y="46186"/>
                </a:lnTo>
                <a:lnTo>
                  <a:pt x="48838" y="6007"/>
                </a:lnTo>
                <a:lnTo>
                  <a:pt x="48482" y="0"/>
                </a:lnTo>
                <a:close/>
              </a:path>
            </a:pathLst>
          </a:custGeom>
          <a:solidFill>
            <a:srgbClr val="0A4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783" y="684631"/>
            <a:ext cx="294005" cy="344170"/>
          </a:xfrm>
          <a:custGeom>
            <a:avLst/>
            <a:gdLst/>
            <a:ahLst/>
            <a:cxnLst/>
            <a:rect l="l" t="t" r="r" b="b"/>
            <a:pathLst>
              <a:path w="294005" h="344169">
                <a:moveTo>
                  <a:pt x="3365" y="0"/>
                </a:moveTo>
                <a:lnTo>
                  <a:pt x="330" y="177"/>
                </a:lnTo>
                <a:lnTo>
                  <a:pt x="0" y="2349"/>
                </a:lnTo>
                <a:lnTo>
                  <a:pt x="12" y="341305"/>
                </a:lnTo>
                <a:lnTo>
                  <a:pt x="203" y="342887"/>
                </a:lnTo>
                <a:lnTo>
                  <a:pt x="457" y="343204"/>
                </a:lnTo>
                <a:lnTo>
                  <a:pt x="1066" y="343738"/>
                </a:lnTo>
                <a:lnTo>
                  <a:pt x="167614" y="343738"/>
                </a:lnTo>
                <a:lnTo>
                  <a:pt x="210273" y="339356"/>
                </a:lnTo>
                <a:lnTo>
                  <a:pt x="254723" y="321970"/>
                </a:lnTo>
                <a:lnTo>
                  <a:pt x="286252" y="285440"/>
                </a:lnTo>
                <a:lnTo>
                  <a:pt x="291362" y="269189"/>
                </a:lnTo>
                <a:lnTo>
                  <a:pt x="84632" y="269189"/>
                </a:lnTo>
                <a:lnTo>
                  <a:pt x="81902" y="268960"/>
                </a:lnTo>
                <a:lnTo>
                  <a:pt x="81902" y="206413"/>
                </a:lnTo>
                <a:lnTo>
                  <a:pt x="83248" y="206324"/>
                </a:lnTo>
                <a:lnTo>
                  <a:pt x="84429" y="206146"/>
                </a:lnTo>
                <a:lnTo>
                  <a:pt x="285261" y="206146"/>
                </a:lnTo>
                <a:lnTo>
                  <a:pt x="282738" y="200744"/>
                </a:lnTo>
                <a:lnTo>
                  <a:pt x="254230" y="172324"/>
                </a:lnTo>
                <a:lnTo>
                  <a:pt x="239623" y="164337"/>
                </a:lnTo>
                <a:lnTo>
                  <a:pt x="237807" y="163360"/>
                </a:lnTo>
                <a:lnTo>
                  <a:pt x="239445" y="162128"/>
                </a:lnTo>
                <a:lnTo>
                  <a:pt x="240576" y="161150"/>
                </a:lnTo>
                <a:lnTo>
                  <a:pt x="241782" y="160248"/>
                </a:lnTo>
                <a:lnTo>
                  <a:pt x="251468" y="151945"/>
                </a:lnTo>
                <a:lnTo>
                  <a:pt x="259662" y="142552"/>
                </a:lnTo>
                <a:lnTo>
                  <a:pt x="264526" y="134734"/>
                </a:lnTo>
                <a:lnTo>
                  <a:pt x="83629" y="134734"/>
                </a:lnTo>
                <a:lnTo>
                  <a:pt x="81902" y="134429"/>
                </a:lnTo>
                <a:lnTo>
                  <a:pt x="81902" y="74993"/>
                </a:lnTo>
                <a:lnTo>
                  <a:pt x="83223" y="74841"/>
                </a:lnTo>
                <a:lnTo>
                  <a:pt x="84416" y="74637"/>
                </a:lnTo>
                <a:lnTo>
                  <a:pt x="273583" y="74637"/>
                </a:lnTo>
                <a:lnTo>
                  <a:pt x="273265" y="72378"/>
                </a:lnTo>
                <a:lnTo>
                  <a:pt x="250601" y="30818"/>
                </a:lnTo>
                <a:lnTo>
                  <a:pt x="212427" y="7874"/>
                </a:lnTo>
                <a:lnTo>
                  <a:pt x="163182" y="50"/>
                </a:lnTo>
                <a:lnTo>
                  <a:pt x="3365" y="0"/>
                </a:lnTo>
                <a:close/>
              </a:path>
              <a:path w="294005" h="344169">
                <a:moveTo>
                  <a:pt x="285261" y="206146"/>
                </a:moveTo>
                <a:lnTo>
                  <a:pt x="84429" y="206146"/>
                </a:lnTo>
                <a:lnTo>
                  <a:pt x="173050" y="206222"/>
                </a:lnTo>
                <a:lnTo>
                  <a:pt x="180708" y="207213"/>
                </a:lnTo>
                <a:lnTo>
                  <a:pt x="210426" y="235673"/>
                </a:lnTo>
                <a:lnTo>
                  <a:pt x="209565" y="245894"/>
                </a:lnTo>
                <a:lnTo>
                  <a:pt x="174244" y="269138"/>
                </a:lnTo>
                <a:lnTo>
                  <a:pt x="84632" y="269189"/>
                </a:lnTo>
                <a:lnTo>
                  <a:pt x="291362" y="269189"/>
                </a:lnTo>
                <a:lnTo>
                  <a:pt x="293085" y="258655"/>
                </a:lnTo>
                <a:lnTo>
                  <a:pt x="293722" y="247783"/>
                </a:lnTo>
                <a:lnTo>
                  <a:pt x="293287" y="236882"/>
                </a:lnTo>
                <a:lnTo>
                  <a:pt x="291845" y="225958"/>
                </a:lnTo>
                <a:lnTo>
                  <a:pt x="288341" y="212742"/>
                </a:lnTo>
                <a:lnTo>
                  <a:pt x="285261" y="206146"/>
                </a:lnTo>
                <a:close/>
              </a:path>
              <a:path w="294005" h="344169">
                <a:moveTo>
                  <a:pt x="273583" y="74637"/>
                </a:moveTo>
                <a:lnTo>
                  <a:pt x="84416" y="74637"/>
                </a:lnTo>
                <a:lnTo>
                  <a:pt x="159727" y="74688"/>
                </a:lnTo>
                <a:lnTo>
                  <a:pt x="167081" y="75818"/>
                </a:lnTo>
                <a:lnTo>
                  <a:pt x="191824" y="107689"/>
                </a:lnTo>
                <a:lnTo>
                  <a:pt x="189499" y="116832"/>
                </a:lnTo>
                <a:lnTo>
                  <a:pt x="83629" y="134734"/>
                </a:lnTo>
                <a:lnTo>
                  <a:pt x="264526" y="134734"/>
                </a:lnTo>
                <a:lnTo>
                  <a:pt x="275043" y="92303"/>
                </a:lnTo>
                <a:lnTo>
                  <a:pt x="274652" y="82234"/>
                </a:lnTo>
                <a:lnTo>
                  <a:pt x="273583" y="74637"/>
                </a:lnTo>
                <a:close/>
              </a:path>
            </a:pathLst>
          </a:custGeom>
          <a:solidFill>
            <a:srgbClr val="40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4857" y="604799"/>
            <a:ext cx="352425" cy="502920"/>
          </a:xfrm>
          <a:custGeom>
            <a:avLst/>
            <a:gdLst/>
            <a:ahLst/>
            <a:cxnLst/>
            <a:rect l="l" t="t" r="r" b="b"/>
            <a:pathLst>
              <a:path w="352425" h="502919">
                <a:moveTo>
                  <a:pt x="226204" y="0"/>
                </a:moveTo>
                <a:lnTo>
                  <a:pt x="139336" y="36639"/>
                </a:lnTo>
                <a:lnTo>
                  <a:pt x="100492" y="54438"/>
                </a:lnTo>
                <a:lnTo>
                  <a:pt x="62933" y="74866"/>
                </a:lnTo>
                <a:lnTo>
                  <a:pt x="25570" y="102171"/>
                </a:lnTo>
                <a:lnTo>
                  <a:pt x="2154" y="135638"/>
                </a:lnTo>
                <a:lnTo>
                  <a:pt x="0" y="152735"/>
                </a:lnTo>
                <a:lnTo>
                  <a:pt x="970" y="160134"/>
                </a:lnTo>
                <a:lnTo>
                  <a:pt x="21829" y="193552"/>
                </a:lnTo>
                <a:lnTo>
                  <a:pt x="64141" y="217925"/>
                </a:lnTo>
                <a:lnTo>
                  <a:pt x="108128" y="232034"/>
                </a:lnTo>
                <a:lnTo>
                  <a:pt x="200731" y="253345"/>
                </a:lnTo>
                <a:lnTo>
                  <a:pt x="216038" y="257203"/>
                </a:lnTo>
                <a:lnTo>
                  <a:pt x="259223" y="272193"/>
                </a:lnTo>
                <a:lnTo>
                  <a:pt x="289603" y="302933"/>
                </a:lnTo>
                <a:lnTo>
                  <a:pt x="288041" y="318935"/>
                </a:lnTo>
                <a:lnTo>
                  <a:pt x="285425" y="325932"/>
                </a:lnTo>
                <a:lnTo>
                  <a:pt x="276827" y="339255"/>
                </a:lnTo>
                <a:lnTo>
                  <a:pt x="271924" y="346189"/>
                </a:lnTo>
                <a:lnTo>
                  <a:pt x="207880" y="423448"/>
                </a:lnTo>
                <a:lnTo>
                  <a:pt x="188409" y="447116"/>
                </a:lnTo>
                <a:lnTo>
                  <a:pt x="160166" y="485183"/>
                </a:lnTo>
                <a:lnTo>
                  <a:pt x="150398" y="501218"/>
                </a:lnTo>
                <a:lnTo>
                  <a:pt x="149535" y="502818"/>
                </a:lnTo>
                <a:lnTo>
                  <a:pt x="190486" y="488023"/>
                </a:lnTo>
                <a:lnTo>
                  <a:pt x="231509" y="464430"/>
                </a:lnTo>
                <a:lnTo>
                  <a:pt x="270175" y="432152"/>
                </a:lnTo>
                <a:lnTo>
                  <a:pt x="304055" y="391303"/>
                </a:lnTo>
                <a:lnTo>
                  <a:pt x="330721" y="341999"/>
                </a:lnTo>
                <a:lnTo>
                  <a:pt x="347743" y="284352"/>
                </a:lnTo>
                <a:lnTo>
                  <a:pt x="352424" y="235308"/>
                </a:lnTo>
                <a:lnTo>
                  <a:pt x="350941" y="216496"/>
                </a:lnTo>
                <a:lnTo>
                  <a:pt x="207701" y="216496"/>
                </a:lnTo>
                <a:lnTo>
                  <a:pt x="200131" y="214566"/>
                </a:lnTo>
                <a:lnTo>
                  <a:pt x="193083" y="210502"/>
                </a:lnTo>
                <a:lnTo>
                  <a:pt x="191394" y="207568"/>
                </a:lnTo>
                <a:lnTo>
                  <a:pt x="194353" y="205168"/>
                </a:lnTo>
                <a:lnTo>
                  <a:pt x="197210" y="204812"/>
                </a:lnTo>
                <a:lnTo>
                  <a:pt x="200195" y="204647"/>
                </a:lnTo>
                <a:lnTo>
                  <a:pt x="350008" y="204647"/>
                </a:lnTo>
                <a:lnTo>
                  <a:pt x="349285" y="195478"/>
                </a:lnTo>
                <a:lnTo>
                  <a:pt x="170680" y="195478"/>
                </a:lnTo>
                <a:lnTo>
                  <a:pt x="162908" y="193879"/>
                </a:lnTo>
                <a:lnTo>
                  <a:pt x="156100" y="190758"/>
                </a:lnTo>
                <a:lnTo>
                  <a:pt x="150188" y="186196"/>
                </a:lnTo>
                <a:lnTo>
                  <a:pt x="146128" y="181470"/>
                </a:lnTo>
                <a:lnTo>
                  <a:pt x="112235" y="181470"/>
                </a:lnTo>
                <a:lnTo>
                  <a:pt x="73627" y="173215"/>
                </a:lnTo>
                <a:lnTo>
                  <a:pt x="52621" y="153949"/>
                </a:lnTo>
                <a:lnTo>
                  <a:pt x="53599" y="151536"/>
                </a:lnTo>
                <a:lnTo>
                  <a:pt x="64178" y="146176"/>
                </a:lnTo>
                <a:lnTo>
                  <a:pt x="71595" y="144703"/>
                </a:lnTo>
                <a:lnTo>
                  <a:pt x="337767" y="144703"/>
                </a:lnTo>
                <a:lnTo>
                  <a:pt x="337126" y="142177"/>
                </a:lnTo>
                <a:lnTo>
                  <a:pt x="318456" y="99823"/>
                </a:lnTo>
                <a:lnTo>
                  <a:pt x="293309" y="61431"/>
                </a:lnTo>
                <a:lnTo>
                  <a:pt x="262341" y="27868"/>
                </a:lnTo>
                <a:lnTo>
                  <a:pt x="226204" y="0"/>
                </a:lnTo>
                <a:close/>
              </a:path>
              <a:path w="352425" h="502919">
                <a:moveTo>
                  <a:pt x="350008" y="204647"/>
                </a:moveTo>
                <a:lnTo>
                  <a:pt x="200195" y="204647"/>
                </a:lnTo>
                <a:lnTo>
                  <a:pt x="207383" y="205689"/>
                </a:lnTo>
                <a:lnTo>
                  <a:pt x="211218" y="207746"/>
                </a:lnTo>
                <a:lnTo>
                  <a:pt x="215841" y="211607"/>
                </a:lnTo>
                <a:lnTo>
                  <a:pt x="217276" y="212661"/>
                </a:lnTo>
                <a:lnTo>
                  <a:pt x="216794" y="214909"/>
                </a:lnTo>
                <a:lnTo>
                  <a:pt x="215892" y="215417"/>
                </a:lnTo>
                <a:lnTo>
                  <a:pt x="207701" y="216496"/>
                </a:lnTo>
                <a:lnTo>
                  <a:pt x="350941" y="216496"/>
                </a:lnTo>
                <a:lnTo>
                  <a:pt x="350008" y="204647"/>
                </a:lnTo>
                <a:close/>
              </a:path>
              <a:path w="352425" h="502919">
                <a:moveTo>
                  <a:pt x="345100" y="173583"/>
                </a:moveTo>
                <a:lnTo>
                  <a:pt x="151668" y="173583"/>
                </a:lnTo>
                <a:lnTo>
                  <a:pt x="153967" y="174104"/>
                </a:lnTo>
                <a:lnTo>
                  <a:pt x="160444" y="175336"/>
                </a:lnTo>
                <a:lnTo>
                  <a:pt x="166756" y="177241"/>
                </a:lnTo>
                <a:lnTo>
                  <a:pt x="172521" y="180575"/>
                </a:lnTo>
                <a:lnTo>
                  <a:pt x="174795" y="181825"/>
                </a:lnTo>
                <a:lnTo>
                  <a:pt x="177043" y="183426"/>
                </a:lnTo>
                <a:lnTo>
                  <a:pt x="178821" y="185331"/>
                </a:lnTo>
                <a:lnTo>
                  <a:pt x="182555" y="189268"/>
                </a:lnTo>
                <a:lnTo>
                  <a:pt x="181488" y="192951"/>
                </a:lnTo>
                <a:lnTo>
                  <a:pt x="176357" y="194500"/>
                </a:lnTo>
                <a:lnTo>
                  <a:pt x="174503" y="195021"/>
                </a:lnTo>
                <a:lnTo>
                  <a:pt x="172522" y="195173"/>
                </a:lnTo>
                <a:lnTo>
                  <a:pt x="170680" y="195478"/>
                </a:lnTo>
                <a:lnTo>
                  <a:pt x="349285" y="195478"/>
                </a:lnTo>
                <a:lnTo>
                  <a:pt x="348667" y="187628"/>
                </a:lnTo>
                <a:lnTo>
                  <a:pt x="345100" y="173583"/>
                </a:lnTo>
                <a:close/>
              </a:path>
              <a:path w="352425" h="502919">
                <a:moveTo>
                  <a:pt x="337767" y="144703"/>
                </a:moveTo>
                <a:lnTo>
                  <a:pt x="71595" y="144703"/>
                </a:lnTo>
                <a:lnTo>
                  <a:pt x="79265" y="144830"/>
                </a:lnTo>
                <a:lnTo>
                  <a:pt x="90072" y="145871"/>
                </a:lnTo>
                <a:lnTo>
                  <a:pt x="124236" y="163067"/>
                </a:lnTo>
                <a:lnTo>
                  <a:pt x="126586" y="165442"/>
                </a:lnTo>
                <a:lnTo>
                  <a:pt x="128757" y="168528"/>
                </a:lnTo>
                <a:lnTo>
                  <a:pt x="131660" y="173837"/>
                </a:lnTo>
                <a:lnTo>
                  <a:pt x="131782" y="174167"/>
                </a:lnTo>
                <a:lnTo>
                  <a:pt x="130294" y="178295"/>
                </a:lnTo>
                <a:lnTo>
                  <a:pt x="120363" y="180898"/>
                </a:lnTo>
                <a:lnTo>
                  <a:pt x="116248" y="180975"/>
                </a:lnTo>
                <a:lnTo>
                  <a:pt x="112235" y="181470"/>
                </a:lnTo>
                <a:lnTo>
                  <a:pt x="146128" y="181470"/>
                </a:lnTo>
                <a:lnTo>
                  <a:pt x="145102" y="180276"/>
                </a:lnTo>
                <a:lnTo>
                  <a:pt x="144177" y="178295"/>
                </a:lnTo>
                <a:lnTo>
                  <a:pt x="143400" y="175793"/>
                </a:lnTo>
                <a:lnTo>
                  <a:pt x="144213" y="174167"/>
                </a:lnTo>
                <a:lnTo>
                  <a:pt x="146893" y="173837"/>
                </a:lnTo>
                <a:lnTo>
                  <a:pt x="149204" y="173583"/>
                </a:lnTo>
                <a:lnTo>
                  <a:pt x="345100" y="173583"/>
                </a:lnTo>
                <a:lnTo>
                  <a:pt x="337767" y="144703"/>
                </a:lnTo>
                <a:close/>
              </a:path>
            </a:pathLst>
          </a:custGeom>
          <a:solidFill>
            <a:srgbClr val="0A4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2606" y="684535"/>
            <a:ext cx="318135" cy="344170"/>
          </a:xfrm>
          <a:custGeom>
            <a:avLst/>
            <a:gdLst/>
            <a:ahLst/>
            <a:cxnLst/>
            <a:rect l="l" t="t" r="r" b="b"/>
            <a:pathLst>
              <a:path w="318135" h="344169">
                <a:moveTo>
                  <a:pt x="105093" y="0"/>
                </a:moveTo>
                <a:lnTo>
                  <a:pt x="499" y="96"/>
                </a:lnTo>
                <a:lnTo>
                  <a:pt x="177" y="18933"/>
                </a:lnTo>
                <a:lnTo>
                  <a:pt x="96" y="33980"/>
                </a:lnTo>
                <a:lnTo>
                  <a:pt x="0" y="169876"/>
                </a:lnTo>
                <a:lnTo>
                  <a:pt x="126" y="243760"/>
                </a:lnTo>
                <a:lnTo>
                  <a:pt x="226" y="275193"/>
                </a:lnTo>
                <a:lnTo>
                  <a:pt x="537" y="324013"/>
                </a:lnTo>
                <a:lnTo>
                  <a:pt x="930" y="343834"/>
                </a:lnTo>
                <a:lnTo>
                  <a:pt x="141354" y="343783"/>
                </a:lnTo>
                <a:lnTo>
                  <a:pt x="183441" y="338526"/>
                </a:lnTo>
                <a:lnTo>
                  <a:pt x="240543" y="314781"/>
                </a:lnTo>
                <a:lnTo>
                  <a:pt x="285509" y="272824"/>
                </a:lnTo>
                <a:lnTo>
                  <a:pt x="288678" y="267406"/>
                </a:lnTo>
                <a:lnTo>
                  <a:pt x="144339" y="267406"/>
                </a:lnTo>
                <a:lnTo>
                  <a:pt x="83836" y="267380"/>
                </a:lnTo>
                <a:lnTo>
                  <a:pt x="83836" y="76842"/>
                </a:lnTo>
                <a:lnTo>
                  <a:pt x="85373" y="76740"/>
                </a:lnTo>
                <a:lnTo>
                  <a:pt x="86744" y="76588"/>
                </a:lnTo>
                <a:lnTo>
                  <a:pt x="289678" y="76588"/>
                </a:lnTo>
                <a:lnTo>
                  <a:pt x="272875" y="55170"/>
                </a:lnTo>
                <a:lnTo>
                  <a:pt x="222759" y="18933"/>
                </a:lnTo>
                <a:lnTo>
                  <a:pt x="167724" y="2338"/>
                </a:lnTo>
                <a:lnTo>
                  <a:pt x="138383" y="172"/>
                </a:lnTo>
                <a:lnTo>
                  <a:pt x="105093" y="0"/>
                </a:lnTo>
                <a:close/>
              </a:path>
              <a:path w="318135" h="344169">
                <a:moveTo>
                  <a:pt x="289678" y="76588"/>
                </a:moveTo>
                <a:lnTo>
                  <a:pt x="137405" y="76588"/>
                </a:lnTo>
                <a:lnTo>
                  <a:pt x="148913" y="77298"/>
                </a:lnTo>
                <a:lnTo>
                  <a:pt x="160171" y="79184"/>
                </a:lnTo>
                <a:lnTo>
                  <a:pt x="196161" y="95782"/>
                </a:lnTo>
                <a:lnTo>
                  <a:pt x="224539" y="135580"/>
                </a:lnTo>
                <a:lnTo>
                  <a:pt x="230862" y="169876"/>
                </a:lnTo>
                <a:lnTo>
                  <a:pt x="229863" y="187132"/>
                </a:lnTo>
                <a:lnTo>
                  <a:pt x="216262" y="226425"/>
                </a:lnTo>
                <a:lnTo>
                  <a:pt x="183372" y="256467"/>
                </a:lnTo>
                <a:lnTo>
                  <a:pt x="144339" y="267406"/>
                </a:lnTo>
                <a:lnTo>
                  <a:pt x="288678" y="267406"/>
                </a:lnTo>
                <a:lnTo>
                  <a:pt x="301654" y="245219"/>
                </a:lnTo>
                <a:lnTo>
                  <a:pt x="311241" y="219543"/>
                </a:lnTo>
                <a:lnTo>
                  <a:pt x="316476" y="193317"/>
                </a:lnTo>
                <a:lnTo>
                  <a:pt x="317561" y="166591"/>
                </a:lnTo>
                <a:lnTo>
                  <a:pt x="314697" y="139415"/>
                </a:lnTo>
                <a:lnTo>
                  <a:pt x="306181" y="107944"/>
                </a:lnTo>
                <a:lnTo>
                  <a:pt x="292232" y="79844"/>
                </a:lnTo>
                <a:lnTo>
                  <a:pt x="289678" y="76588"/>
                </a:lnTo>
                <a:close/>
              </a:path>
            </a:pathLst>
          </a:custGeom>
          <a:solidFill>
            <a:srgbClr val="40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5486" y="684098"/>
            <a:ext cx="83820" cy="344170"/>
          </a:xfrm>
          <a:custGeom>
            <a:avLst/>
            <a:gdLst/>
            <a:ahLst/>
            <a:cxnLst/>
            <a:rect l="l" t="t" r="r" b="b"/>
            <a:pathLst>
              <a:path w="83819" h="344169">
                <a:moveTo>
                  <a:pt x="2632" y="0"/>
                </a:moveTo>
                <a:lnTo>
                  <a:pt x="435" y="355"/>
                </a:lnTo>
                <a:lnTo>
                  <a:pt x="132" y="21469"/>
                </a:lnTo>
                <a:lnTo>
                  <a:pt x="0" y="209710"/>
                </a:lnTo>
                <a:lnTo>
                  <a:pt x="174" y="275799"/>
                </a:lnTo>
                <a:lnTo>
                  <a:pt x="437" y="324414"/>
                </a:lnTo>
                <a:lnTo>
                  <a:pt x="778" y="344068"/>
                </a:lnTo>
                <a:lnTo>
                  <a:pt x="83608" y="344068"/>
                </a:lnTo>
                <a:lnTo>
                  <a:pt x="83620" y="42265"/>
                </a:lnTo>
                <a:lnTo>
                  <a:pt x="80350" y="25655"/>
                </a:lnTo>
                <a:lnTo>
                  <a:pt x="43920" y="177"/>
                </a:lnTo>
                <a:lnTo>
                  <a:pt x="2632" y="0"/>
                </a:lnTo>
                <a:close/>
              </a:path>
            </a:pathLst>
          </a:custGeom>
          <a:solidFill>
            <a:srgbClr val="40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4721" y="772782"/>
            <a:ext cx="715848" cy="360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6889" y="590486"/>
            <a:ext cx="454901" cy="51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7132" y="521995"/>
            <a:ext cx="679983" cy="679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5220" y="6064630"/>
            <a:ext cx="4458779" cy="792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3013" y="6209614"/>
            <a:ext cx="1502206" cy="647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4961" y="6753300"/>
            <a:ext cx="538356" cy="103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349344"/>
            <a:ext cx="1966442" cy="1507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0040" y="6621792"/>
            <a:ext cx="449198" cy="2354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786181"/>
            <a:ext cx="371538" cy="71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82532" y="6439611"/>
            <a:ext cx="361467" cy="306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6442" y="6049009"/>
            <a:ext cx="1896150" cy="808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9080" y="6672821"/>
            <a:ext cx="487538" cy="184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9239" y="6329108"/>
            <a:ext cx="1137178" cy="5281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5690" y="6733819"/>
            <a:ext cx="746599" cy="1234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444" y="6298717"/>
            <a:ext cx="37414" cy="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745873"/>
            <a:ext cx="1934146" cy="10403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747128"/>
            <a:ext cx="131775" cy="736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6455" y="5904191"/>
            <a:ext cx="1127544" cy="279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42349" y="6807720"/>
            <a:ext cx="271544" cy="495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00592" y="6731827"/>
            <a:ext cx="343407" cy="125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4234" y="6555117"/>
            <a:ext cx="316357" cy="2047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4499" y="6746417"/>
            <a:ext cx="396561" cy="1108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50474" y="5616828"/>
            <a:ext cx="3047475" cy="12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0382" y="6124562"/>
            <a:ext cx="3867473" cy="732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2839" y="6662470"/>
            <a:ext cx="456539" cy="1873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9379" y="6302121"/>
            <a:ext cx="2231466" cy="5248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33019" y="6840270"/>
            <a:ext cx="58178" cy="24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50428" y="5739129"/>
            <a:ext cx="952258" cy="3269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1696" y="6747256"/>
            <a:ext cx="808733" cy="10998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4711" y="6769379"/>
            <a:ext cx="1909787" cy="878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15972" y="6481394"/>
            <a:ext cx="666559" cy="3263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97721" y="5622226"/>
            <a:ext cx="46278" cy="979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12479" y="5710876"/>
            <a:ext cx="231521" cy="4625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1125" y="6066066"/>
            <a:ext cx="511352" cy="1706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02686" y="5660402"/>
            <a:ext cx="95161" cy="78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07462" y="5720130"/>
            <a:ext cx="490258" cy="4128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5809" y="8572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12" y="0"/>
                </a:moveTo>
                <a:lnTo>
                  <a:pt x="1016088" y="12"/>
                </a:lnTo>
                <a:lnTo>
                  <a:pt x="1016088" y="147942"/>
                </a:lnTo>
                <a:lnTo>
                  <a:pt x="0" y="147942"/>
                </a:lnTo>
                <a:lnTo>
                  <a:pt x="12" y="0"/>
                </a:lnTo>
                <a:close/>
              </a:path>
            </a:pathLst>
          </a:custGeom>
          <a:solidFill>
            <a:srgbClr val="891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8572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0" y="0"/>
                </a:moveTo>
                <a:lnTo>
                  <a:pt x="1016152" y="0"/>
                </a:lnTo>
                <a:lnTo>
                  <a:pt x="1016152" y="147942"/>
                </a:lnTo>
                <a:lnTo>
                  <a:pt x="0" y="147929"/>
                </a:lnTo>
                <a:lnTo>
                  <a:pt x="0" y="0"/>
                </a:lnTo>
                <a:close/>
              </a:path>
            </a:pathLst>
          </a:custGeom>
          <a:solidFill>
            <a:srgbClr val="E4A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31898" y="8585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0" y="0"/>
                </a:moveTo>
                <a:lnTo>
                  <a:pt x="1016152" y="0"/>
                </a:lnTo>
                <a:lnTo>
                  <a:pt x="1016139" y="147942"/>
                </a:lnTo>
                <a:lnTo>
                  <a:pt x="0" y="147929"/>
                </a:lnTo>
                <a:lnTo>
                  <a:pt x="0" y="0"/>
                </a:lnTo>
                <a:close/>
              </a:path>
            </a:pathLst>
          </a:custGeom>
          <a:solidFill>
            <a:srgbClr val="5BC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38" y="8585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12" y="0"/>
                </a:moveTo>
                <a:lnTo>
                  <a:pt x="1016076" y="12"/>
                </a:lnTo>
                <a:lnTo>
                  <a:pt x="1016063" y="147942"/>
                </a:lnTo>
                <a:lnTo>
                  <a:pt x="0" y="147942"/>
                </a:lnTo>
                <a:lnTo>
                  <a:pt x="12" y="0"/>
                </a:lnTo>
                <a:close/>
              </a:path>
            </a:pathLst>
          </a:custGeom>
          <a:solidFill>
            <a:srgbClr val="D71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64101" y="8597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12" y="0"/>
                </a:moveTo>
                <a:lnTo>
                  <a:pt x="1016114" y="0"/>
                </a:lnTo>
                <a:lnTo>
                  <a:pt x="1016101" y="147942"/>
                </a:lnTo>
                <a:lnTo>
                  <a:pt x="0" y="147929"/>
                </a:lnTo>
                <a:lnTo>
                  <a:pt x="12" y="0"/>
                </a:lnTo>
                <a:close/>
              </a:path>
            </a:pathLst>
          </a:custGeom>
          <a:solidFill>
            <a:srgbClr val="148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80203" y="8597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5" h="147955">
                <a:moveTo>
                  <a:pt x="12" y="0"/>
                </a:moveTo>
                <a:lnTo>
                  <a:pt x="1016126" y="12"/>
                </a:lnTo>
                <a:lnTo>
                  <a:pt x="1016114" y="147954"/>
                </a:lnTo>
                <a:lnTo>
                  <a:pt x="0" y="147942"/>
                </a:lnTo>
                <a:lnTo>
                  <a:pt x="12" y="0"/>
                </a:lnTo>
                <a:close/>
              </a:path>
            </a:pathLst>
          </a:custGeom>
          <a:solidFill>
            <a:srgbClr val="DA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6317" y="8610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4" h="147955">
                <a:moveTo>
                  <a:pt x="12" y="0"/>
                </a:moveTo>
                <a:lnTo>
                  <a:pt x="1016050" y="0"/>
                </a:lnTo>
                <a:lnTo>
                  <a:pt x="1016050" y="147942"/>
                </a:lnTo>
                <a:lnTo>
                  <a:pt x="0" y="147942"/>
                </a:lnTo>
                <a:lnTo>
                  <a:pt x="12" y="0"/>
                </a:lnTo>
                <a:close/>
              </a:path>
            </a:pathLst>
          </a:custGeom>
          <a:solidFill>
            <a:srgbClr val="819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12368" y="8610"/>
            <a:ext cx="1016635" cy="147955"/>
          </a:xfrm>
          <a:custGeom>
            <a:avLst/>
            <a:gdLst/>
            <a:ahLst/>
            <a:cxnLst/>
            <a:rect l="l" t="t" r="r" b="b"/>
            <a:pathLst>
              <a:path w="1016634" h="147955">
                <a:moveTo>
                  <a:pt x="0" y="0"/>
                </a:moveTo>
                <a:lnTo>
                  <a:pt x="1016139" y="12"/>
                </a:lnTo>
                <a:lnTo>
                  <a:pt x="1016126" y="147954"/>
                </a:lnTo>
                <a:lnTo>
                  <a:pt x="0" y="147942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28495" y="8623"/>
            <a:ext cx="1016000" cy="147955"/>
          </a:xfrm>
          <a:custGeom>
            <a:avLst/>
            <a:gdLst/>
            <a:ahLst/>
            <a:cxnLst/>
            <a:rect l="l" t="t" r="r" b="b"/>
            <a:pathLst>
              <a:path w="1016000" h="147955">
                <a:moveTo>
                  <a:pt x="12" y="0"/>
                </a:moveTo>
                <a:lnTo>
                  <a:pt x="1015504" y="0"/>
                </a:lnTo>
                <a:lnTo>
                  <a:pt x="1015504" y="147942"/>
                </a:lnTo>
                <a:lnTo>
                  <a:pt x="0" y="147942"/>
                </a:lnTo>
                <a:lnTo>
                  <a:pt x="12" y="0"/>
                </a:lnTo>
                <a:close/>
              </a:path>
            </a:pathLst>
          </a:custGeom>
          <a:solidFill>
            <a:srgbClr val="75C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34733" y="5249062"/>
            <a:ext cx="238633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5" dirty="0">
                <a:solidFill>
                  <a:srgbClr val="8F8E8C"/>
                </a:solidFill>
                <a:latin typeface="Lucida Sans Unicode"/>
                <a:cs typeface="Lucida Sans Unicode"/>
              </a:rPr>
              <a:t>gprdsubnacionales2016.org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07518" y="5249062"/>
            <a:ext cx="156908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90" dirty="0">
                <a:solidFill>
                  <a:srgbClr val="8F8E8C"/>
                </a:solidFill>
                <a:latin typeface="Lucida Sans Unicode"/>
                <a:cs typeface="Lucida Sans Unicode"/>
              </a:rPr>
              <a:t>#gprdsubnacional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91440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3015" y="659212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81100"/>
            <a:ext cx="9144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" y="4660900"/>
            <a:ext cx="2590800" cy="10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4983" y="5620490"/>
            <a:ext cx="2094230" cy="0"/>
          </a:xfrm>
          <a:custGeom>
            <a:avLst/>
            <a:gdLst/>
            <a:ahLst/>
            <a:cxnLst/>
            <a:rect l="l" t="t" r="r" b="b"/>
            <a:pathLst>
              <a:path w="2094229">
                <a:moveTo>
                  <a:pt x="0" y="0"/>
                </a:moveTo>
                <a:lnTo>
                  <a:pt x="2093841" y="0"/>
                </a:lnTo>
              </a:path>
            </a:pathLst>
          </a:custGeom>
          <a:ln w="10103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6974" y="560149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61" y="0"/>
                </a:moveTo>
                <a:lnTo>
                  <a:pt x="11583" y="1492"/>
                </a:lnTo>
                <a:lnTo>
                  <a:pt x="5556" y="5561"/>
                </a:lnTo>
                <a:lnTo>
                  <a:pt x="1491" y="11598"/>
                </a:lnTo>
                <a:lnTo>
                  <a:pt x="0" y="18992"/>
                </a:lnTo>
                <a:lnTo>
                  <a:pt x="1491" y="26387"/>
                </a:lnTo>
                <a:lnTo>
                  <a:pt x="5556" y="32428"/>
                </a:lnTo>
                <a:lnTo>
                  <a:pt x="11583" y="36500"/>
                </a:lnTo>
                <a:lnTo>
                  <a:pt x="18961" y="37994"/>
                </a:lnTo>
                <a:lnTo>
                  <a:pt x="26336" y="36500"/>
                </a:lnTo>
                <a:lnTo>
                  <a:pt x="32359" y="32428"/>
                </a:lnTo>
                <a:lnTo>
                  <a:pt x="36420" y="26387"/>
                </a:lnTo>
                <a:lnTo>
                  <a:pt x="37909" y="18992"/>
                </a:lnTo>
                <a:lnTo>
                  <a:pt x="36420" y="11598"/>
                </a:lnTo>
                <a:lnTo>
                  <a:pt x="32359" y="5561"/>
                </a:lnTo>
                <a:lnTo>
                  <a:pt x="26336" y="1492"/>
                </a:lnTo>
                <a:lnTo>
                  <a:pt x="18961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2032" y="5620491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378" y="0"/>
                </a:lnTo>
              </a:path>
            </a:pathLst>
          </a:custGeom>
          <a:ln w="12094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4600" y="55977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669" y="0"/>
                </a:moveTo>
                <a:lnTo>
                  <a:pt x="13844" y="1785"/>
                </a:lnTo>
                <a:lnTo>
                  <a:pt x="6638" y="6656"/>
                </a:lnTo>
                <a:lnTo>
                  <a:pt x="1781" y="13879"/>
                </a:lnTo>
                <a:lnTo>
                  <a:pt x="0" y="22726"/>
                </a:lnTo>
                <a:lnTo>
                  <a:pt x="1781" y="31574"/>
                </a:lnTo>
                <a:lnTo>
                  <a:pt x="6638" y="38800"/>
                </a:lnTo>
                <a:lnTo>
                  <a:pt x="13844" y="43673"/>
                </a:lnTo>
                <a:lnTo>
                  <a:pt x="22669" y="45460"/>
                </a:lnTo>
                <a:lnTo>
                  <a:pt x="31496" y="43673"/>
                </a:lnTo>
                <a:lnTo>
                  <a:pt x="38706" y="38800"/>
                </a:lnTo>
                <a:lnTo>
                  <a:pt x="43568" y="31574"/>
                </a:lnTo>
                <a:lnTo>
                  <a:pt x="45351" y="22726"/>
                </a:lnTo>
                <a:lnTo>
                  <a:pt x="43568" y="13879"/>
                </a:lnTo>
                <a:lnTo>
                  <a:pt x="38706" y="6656"/>
                </a:lnTo>
                <a:lnTo>
                  <a:pt x="31496" y="1785"/>
                </a:lnTo>
                <a:lnTo>
                  <a:pt x="22669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3841390"/>
            <a:ext cx="3779686" cy="1937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3983" y="5011928"/>
            <a:ext cx="1450594" cy="1312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5044" y="2169248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378" y="0"/>
                </a:lnTo>
              </a:path>
            </a:pathLst>
          </a:custGeom>
          <a:ln w="12094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7612" y="214651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22682" y="0"/>
                </a:moveTo>
                <a:lnTo>
                  <a:pt x="13855" y="1785"/>
                </a:lnTo>
                <a:lnTo>
                  <a:pt x="6645" y="6654"/>
                </a:lnTo>
                <a:lnTo>
                  <a:pt x="1783" y="13876"/>
                </a:lnTo>
                <a:lnTo>
                  <a:pt x="0" y="22720"/>
                </a:lnTo>
                <a:lnTo>
                  <a:pt x="1783" y="31573"/>
                </a:lnTo>
                <a:lnTo>
                  <a:pt x="6645" y="38803"/>
                </a:lnTo>
                <a:lnTo>
                  <a:pt x="13855" y="43678"/>
                </a:lnTo>
                <a:lnTo>
                  <a:pt x="22682" y="45465"/>
                </a:lnTo>
                <a:lnTo>
                  <a:pt x="31501" y="43678"/>
                </a:lnTo>
                <a:lnTo>
                  <a:pt x="38708" y="38803"/>
                </a:lnTo>
                <a:lnTo>
                  <a:pt x="43568" y="31573"/>
                </a:lnTo>
                <a:lnTo>
                  <a:pt x="45351" y="22720"/>
                </a:lnTo>
                <a:lnTo>
                  <a:pt x="43568" y="13876"/>
                </a:lnTo>
                <a:lnTo>
                  <a:pt x="38708" y="6654"/>
                </a:lnTo>
                <a:lnTo>
                  <a:pt x="31501" y="1785"/>
                </a:lnTo>
                <a:lnTo>
                  <a:pt x="22682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5044" y="1464881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378" y="0"/>
                </a:lnTo>
              </a:path>
            </a:pathLst>
          </a:custGeom>
          <a:ln w="12094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7612" y="144214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22682" y="0"/>
                </a:moveTo>
                <a:lnTo>
                  <a:pt x="13855" y="1787"/>
                </a:lnTo>
                <a:lnTo>
                  <a:pt x="6645" y="6661"/>
                </a:lnTo>
                <a:lnTo>
                  <a:pt x="1783" y="13887"/>
                </a:lnTo>
                <a:lnTo>
                  <a:pt x="0" y="22733"/>
                </a:lnTo>
                <a:lnTo>
                  <a:pt x="1783" y="31583"/>
                </a:lnTo>
                <a:lnTo>
                  <a:pt x="6645" y="38809"/>
                </a:lnTo>
                <a:lnTo>
                  <a:pt x="13855" y="43680"/>
                </a:lnTo>
                <a:lnTo>
                  <a:pt x="22682" y="45465"/>
                </a:lnTo>
                <a:lnTo>
                  <a:pt x="31501" y="43680"/>
                </a:lnTo>
                <a:lnTo>
                  <a:pt x="38708" y="38809"/>
                </a:lnTo>
                <a:lnTo>
                  <a:pt x="43568" y="31583"/>
                </a:lnTo>
                <a:lnTo>
                  <a:pt x="45351" y="22733"/>
                </a:lnTo>
                <a:lnTo>
                  <a:pt x="43568" y="13887"/>
                </a:lnTo>
                <a:lnTo>
                  <a:pt x="38708" y="6661"/>
                </a:lnTo>
                <a:lnTo>
                  <a:pt x="31501" y="1787"/>
                </a:lnTo>
                <a:lnTo>
                  <a:pt x="22682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4026" y="4758397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89">
                <a:moveTo>
                  <a:pt x="0" y="0"/>
                </a:moveTo>
                <a:lnTo>
                  <a:pt x="1214804" y="0"/>
                </a:lnTo>
              </a:path>
            </a:pathLst>
          </a:custGeom>
          <a:ln w="10103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6017" y="473939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948" y="0"/>
                </a:moveTo>
                <a:lnTo>
                  <a:pt x="11572" y="1491"/>
                </a:lnTo>
                <a:lnTo>
                  <a:pt x="5549" y="5559"/>
                </a:lnTo>
                <a:lnTo>
                  <a:pt x="1489" y="11594"/>
                </a:lnTo>
                <a:lnTo>
                  <a:pt x="0" y="18986"/>
                </a:lnTo>
                <a:lnTo>
                  <a:pt x="1489" y="26382"/>
                </a:lnTo>
                <a:lnTo>
                  <a:pt x="5549" y="32426"/>
                </a:lnTo>
                <a:lnTo>
                  <a:pt x="11572" y="36502"/>
                </a:lnTo>
                <a:lnTo>
                  <a:pt x="18948" y="37998"/>
                </a:lnTo>
                <a:lnTo>
                  <a:pt x="26325" y="36502"/>
                </a:lnTo>
                <a:lnTo>
                  <a:pt x="32353" y="32426"/>
                </a:lnTo>
                <a:lnTo>
                  <a:pt x="36418" y="26382"/>
                </a:lnTo>
                <a:lnTo>
                  <a:pt x="37909" y="18986"/>
                </a:lnTo>
                <a:lnTo>
                  <a:pt x="36418" y="11594"/>
                </a:lnTo>
                <a:lnTo>
                  <a:pt x="32353" y="5559"/>
                </a:lnTo>
                <a:lnTo>
                  <a:pt x="26325" y="1491"/>
                </a:lnTo>
                <a:lnTo>
                  <a:pt x="18948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2032" y="4755959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378" y="0"/>
                </a:lnTo>
              </a:path>
            </a:pathLst>
          </a:custGeom>
          <a:ln w="12094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4600" y="473322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669" y="0"/>
                </a:moveTo>
                <a:lnTo>
                  <a:pt x="13844" y="1785"/>
                </a:lnTo>
                <a:lnTo>
                  <a:pt x="6638" y="6654"/>
                </a:lnTo>
                <a:lnTo>
                  <a:pt x="1781" y="13876"/>
                </a:lnTo>
                <a:lnTo>
                  <a:pt x="0" y="22720"/>
                </a:lnTo>
                <a:lnTo>
                  <a:pt x="1781" y="31571"/>
                </a:lnTo>
                <a:lnTo>
                  <a:pt x="6638" y="38796"/>
                </a:lnTo>
                <a:lnTo>
                  <a:pt x="13844" y="43667"/>
                </a:lnTo>
                <a:lnTo>
                  <a:pt x="22669" y="45453"/>
                </a:lnTo>
                <a:lnTo>
                  <a:pt x="31496" y="43667"/>
                </a:lnTo>
                <a:lnTo>
                  <a:pt x="38706" y="38796"/>
                </a:lnTo>
                <a:lnTo>
                  <a:pt x="43568" y="31571"/>
                </a:lnTo>
                <a:lnTo>
                  <a:pt x="45351" y="22720"/>
                </a:lnTo>
                <a:lnTo>
                  <a:pt x="43568" y="13876"/>
                </a:lnTo>
                <a:lnTo>
                  <a:pt x="38706" y="6654"/>
                </a:lnTo>
                <a:lnTo>
                  <a:pt x="31496" y="1785"/>
                </a:lnTo>
                <a:lnTo>
                  <a:pt x="22669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90702" y="1311733"/>
            <a:ext cx="3251200" cy="4299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1700" spc="-130" dirty="0">
                <a:solidFill>
                  <a:srgbClr val="E5007F"/>
                </a:solidFill>
                <a:latin typeface="Arial"/>
                <a:cs typeface="Arial"/>
              </a:rPr>
              <a:t>El </a:t>
            </a:r>
            <a:r>
              <a:rPr sz="1700" spc="-50" dirty="0">
                <a:solidFill>
                  <a:srgbClr val="E5007F"/>
                </a:solidFill>
                <a:latin typeface="Arial"/>
                <a:cs typeface="Arial"/>
              </a:rPr>
              <a:t>Cotopaxi </a:t>
            </a:r>
            <a:r>
              <a:rPr sz="1700" spc="-40" dirty="0">
                <a:solidFill>
                  <a:srgbClr val="2B2523"/>
                </a:solidFill>
                <a:latin typeface="Arial"/>
                <a:cs typeface="Arial"/>
              </a:rPr>
              <a:t>es </a:t>
            </a:r>
            <a:r>
              <a:rPr sz="1700" spc="-75" dirty="0">
                <a:solidFill>
                  <a:srgbClr val="2B2523"/>
                </a:solidFill>
                <a:latin typeface="Arial"/>
                <a:cs typeface="Arial"/>
              </a:rPr>
              <a:t>el </a:t>
            </a:r>
            <a:r>
              <a:rPr sz="1700" spc="-50" dirty="0">
                <a:solidFill>
                  <a:srgbClr val="2B2523"/>
                </a:solidFill>
                <a:latin typeface="Arial"/>
                <a:cs typeface="Arial"/>
              </a:rPr>
              <a:t>volcán</a:t>
            </a:r>
            <a:r>
              <a:rPr sz="1700" spc="305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B2523"/>
                </a:solidFill>
                <a:latin typeface="Arial"/>
                <a:cs typeface="Arial"/>
              </a:rPr>
              <a:t>activo</a:t>
            </a:r>
            <a:endParaRPr sz="17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30"/>
              </a:spcBef>
            </a:pPr>
            <a:r>
              <a:rPr sz="1700" spc="-55" dirty="0">
                <a:solidFill>
                  <a:srgbClr val="2B2523"/>
                </a:solidFill>
                <a:latin typeface="Arial"/>
                <a:cs typeface="Arial"/>
              </a:rPr>
              <a:t>más grande </a:t>
            </a:r>
            <a:r>
              <a:rPr sz="1700" spc="-45" dirty="0">
                <a:solidFill>
                  <a:srgbClr val="2B2523"/>
                </a:solidFill>
                <a:latin typeface="Arial"/>
                <a:cs typeface="Arial"/>
              </a:rPr>
              <a:t>del</a:t>
            </a:r>
            <a:r>
              <a:rPr sz="1700" spc="55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B2523"/>
                </a:solidFill>
                <a:latin typeface="Arial"/>
                <a:cs typeface="Arial"/>
              </a:rPr>
              <a:t>mundo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7630" marR="240665">
              <a:lnSpc>
                <a:spcPct val="101400"/>
              </a:lnSpc>
            </a:pPr>
            <a:r>
              <a:rPr sz="1700" spc="-40" dirty="0">
                <a:solidFill>
                  <a:srgbClr val="E5007F"/>
                </a:solidFill>
                <a:latin typeface="Arial"/>
                <a:cs typeface="Arial"/>
              </a:rPr>
              <a:t>menos </a:t>
            </a:r>
            <a:r>
              <a:rPr sz="1700" spc="-25" dirty="0">
                <a:solidFill>
                  <a:srgbClr val="E5007F"/>
                </a:solidFill>
                <a:latin typeface="Arial"/>
                <a:cs typeface="Arial"/>
              </a:rPr>
              <a:t>de </a:t>
            </a:r>
            <a:r>
              <a:rPr sz="1700" spc="10" dirty="0">
                <a:solidFill>
                  <a:srgbClr val="E5007F"/>
                </a:solidFill>
                <a:latin typeface="Arial"/>
                <a:cs typeface="Arial"/>
              </a:rPr>
              <a:t>40 </a:t>
            </a:r>
            <a:r>
              <a:rPr sz="1700" spc="-50" dirty="0">
                <a:solidFill>
                  <a:srgbClr val="E5007F"/>
                </a:solidFill>
                <a:latin typeface="Arial"/>
                <a:cs typeface="Arial"/>
              </a:rPr>
              <a:t>minutos </a:t>
            </a:r>
            <a:r>
              <a:rPr sz="1700" spc="-75" dirty="0">
                <a:solidFill>
                  <a:srgbClr val="2B2523"/>
                </a:solidFill>
                <a:latin typeface="Arial"/>
                <a:cs typeface="Arial"/>
              </a:rPr>
              <a:t>para  </a:t>
            </a:r>
            <a:r>
              <a:rPr sz="1700" spc="-60" dirty="0">
                <a:solidFill>
                  <a:srgbClr val="2B2523"/>
                </a:solidFill>
                <a:latin typeface="Arial"/>
                <a:cs typeface="Arial"/>
              </a:rPr>
              <a:t>evacuar </a:t>
            </a:r>
            <a:r>
              <a:rPr sz="1700" spc="-35" dirty="0">
                <a:solidFill>
                  <a:srgbClr val="2B2523"/>
                </a:solidFill>
                <a:latin typeface="Arial"/>
                <a:cs typeface="Arial"/>
              </a:rPr>
              <a:t>comunidades </a:t>
            </a:r>
            <a:r>
              <a:rPr sz="1700" spc="-55" dirty="0">
                <a:solidFill>
                  <a:srgbClr val="2B2523"/>
                </a:solidFill>
                <a:latin typeface="Arial"/>
                <a:cs typeface="Arial"/>
              </a:rPr>
              <a:t>en</a:t>
            </a:r>
            <a:r>
              <a:rPr sz="1700" spc="55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2B2523"/>
                </a:solidFill>
                <a:latin typeface="Arial"/>
                <a:cs typeface="Arial"/>
              </a:rPr>
              <a:t>riesgo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35560" marR="361315">
              <a:lnSpc>
                <a:spcPct val="101400"/>
              </a:lnSpc>
            </a:pPr>
            <a:r>
              <a:rPr sz="1700" spc="10" dirty="0">
                <a:solidFill>
                  <a:srgbClr val="E5007F"/>
                </a:solidFill>
                <a:latin typeface="Arial"/>
                <a:cs typeface="Arial"/>
              </a:rPr>
              <a:t>350.000 </a:t>
            </a:r>
            <a:r>
              <a:rPr sz="1700" spc="-45" dirty="0">
                <a:solidFill>
                  <a:srgbClr val="2B2523"/>
                </a:solidFill>
                <a:latin typeface="Arial"/>
                <a:cs typeface="Arial"/>
              </a:rPr>
              <a:t>personas </a:t>
            </a:r>
            <a:r>
              <a:rPr sz="1700" spc="-55" dirty="0">
                <a:solidFill>
                  <a:srgbClr val="2B2523"/>
                </a:solidFill>
                <a:latin typeface="Arial"/>
                <a:cs typeface="Arial"/>
              </a:rPr>
              <a:t>en </a:t>
            </a:r>
            <a:r>
              <a:rPr sz="1700" spc="-45" dirty="0">
                <a:solidFill>
                  <a:srgbClr val="2B2523"/>
                </a:solidFill>
                <a:latin typeface="Arial"/>
                <a:cs typeface="Arial"/>
              </a:rPr>
              <a:t>situación  </a:t>
            </a:r>
            <a:r>
              <a:rPr sz="1700" spc="-70" dirty="0">
                <a:solidFill>
                  <a:srgbClr val="2B2523"/>
                </a:solidFill>
                <a:latin typeface="Arial"/>
                <a:cs typeface="Arial"/>
              </a:rPr>
              <a:t>vulnerable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1905">
              <a:lnSpc>
                <a:spcPct val="101400"/>
              </a:lnSpc>
            </a:pPr>
            <a:r>
              <a:rPr sz="1700" spc="-40" dirty="0">
                <a:solidFill>
                  <a:srgbClr val="E5007F"/>
                </a:solidFill>
                <a:latin typeface="Arial"/>
                <a:cs typeface="Arial"/>
              </a:rPr>
              <a:t>#CoachingCotopaxi </a:t>
            </a:r>
            <a:r>
              <a:rPr sz="1700" spc="-65" dirty="0">
                <a:solidFill>
                  <a:srgbClr val="2B2523"/>
                </a:solidFill>
                <a:latin typeface="Arial"/>
                <a:cs typeface="Arial"/>
              </a:rPr>
              <a:t>programa </a:t>
            </a:r>
            <a:r>
              <a:rPr sz="1700" spc="-25" dirty="0">
                <a:solidFill>
                  <a:srgbClr val="2B2523"/>
                </a:solidFill>
                <a:latin typeface="Arial"/>
                <a:cs typeface="Arial"/>
              </a:rPr>
              <a:t>de  </a:t>
            </a:r>
            <a:r>
              <a:rPr sz="1700" spc="30" dirty="0">
                <a:solidFill>
                  <a:srgbClr val="2B2523"/>
                </a:solidFill>
                <a:latin typeface="Arial"/>
                <a:cs typeface="Arial"/>
              </a:rPr>
              <a:t>crowdsourcing </a:t>
            </a:r>
            <a:r>
              <a:rPr sz="1700" spc="15" dirty="0">
                <a:solidFill>
                  <a:srgbClr val="2B2523"/>
                </a:solidFill>
                <a:latin typeface="Arial"/>
                <a:cs typeface="Arial"/>
              </a:rPr>
              <a:t>mundial </a:t>
            </a:r>
            <a:r>
              <a:rPr sz="1700" spc="-25" dirty="0">
                <a:solidFill>
                  <a:srgbClr val="2B2523"/>
                </a:solidFill>
                <a:latin typeface="Arial"/>
                <a:cs typeface="Arial"/>
              </a:rPr>
              <a:t>de  </a:t>
            </a:r>
            <a:r>
              <a:rPr sz="1700" spc="-55" dirty="0">
                <a:solidFill>
                  <a:srgbClr val="2B2523"/>
                </a:solidFill>
                <a:latin typeface="Arial"/>
                <a:cs typeface="Arial"/>
              </a:rPr>
              <a:t>innovación en </a:t>
            </a:r>
            <a:r>
              <a:rPr sz="1700" spc="-60" dirty="0">
                <a:solidFill>
                  <a:srgbClr val="2B2523"/>
                </a:solidFill>
                <a:latin typeface="Arial"/>
                <a:cs typeface="Arial"/>
              </a:rPr>
              <a:t>manejo </a:t>
            </a:r>
            <a:r>
              <a:rPr sz="1700" spc="-25" dirty="0">
                <a:solidFill>
                  <a:srgbClr val="2B2523"/>
                </a:solidFill>
                <a:latin typeface="Arial"/>
                <a:cs typeface="Arial"/>
              </a:rPr>
              <a:t>de</a:t>
            </a:r>
            <a:r>
              <a:rPr sz="1700" spc="170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2B2523"/>
                </a:solidFill>
                <a:latin typeface="Arial"/>
                <a:cs typeface="Arial"/>
              </a:rPr>
              <a:t>desastres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 marR="497840">
              <a:lnSpc>
                <a:spcPct val="101400"/>
              </a:lnSpc>
            </a:pPr>
            <a:r>
              <a:rPr sz="1700" spc="-60" dirty="0">
                <a:solidFill>
                  <a:srgbClr val="E5007F"/>
                </a:solidFill>
                <a:latin typeface="Arial"/>
                <a:cs typeface="Arial"/>
              </a:rPr>
              <a:t>definir </a:t>
            </a:r>
            <a:r>
              <a:rPr sz="1700" spc="-90" dirty="0">
                <a:solidFill>
                  <a:srgbClr val="E5007F"/>
                </a:solidFill>
                <a:latin typeface="Arial"/>
                <a:cs typeface="Arial"/>
              </a:rPr>
              <a:t>y </a:t>
            </a:r>
            <a:r>
              <a:rPr sz="1700" spc="-50" dirty="0">
                <a:solidFill>
                  <a:srgbClr val="E5007F"/>
                </a:solidFill>
                <a:latin typeface="Arial"/>
                <a:cs typeface="Arial"/>
              </a:rPr>
              <a:t>entender </a:t>
            </a:r>
            <a:r>
              <a:rPr sz="1700" spc="-90" dirty="0">
                <a:solidFill>
                  <a:srgbClr val="2B2523"/>
                </a:solidFill>
                <a:latin typeface="Arial"/>
                <a:cs typeface="Arial"/>
              </a:rPr>
              <a:t>la </a:t>
            </a:r>
            <a:r>
              <a:rPr sz="1700" spc="-80" dirty="0">
                <a:solidFill>
                  <a:srgbClr val="2B2523"/>
                </a:solidFill>
                <a:latin typeface="Arial"/>
                <a:cs typeface="Arial"/>
              </a:rPr>
              <a:t>naturaleza  </a:t>
            </a:r>
            <a:r>
              <a:rPr sz="1700" spc="-45" dirty="0">
                <a:solidFill>
                  <a:srgbClr val="2B2523"/>
                </a:solidFill>
                <a:latin typeface="Arial"/>
                <a:cs typeface="Arial"/>
              </a:rPr>
              <a:t>del</a:t>
            </a:r>
            <a:r>
              <a:rPr sz="1700" spc="-80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2B2523"/>
                </a:solidFill>
                <a:latin typeface="Arial"/>
                <a:cs typeface="Arial"/>
              </a:rPr>
              <a:t>problema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40" dirty="0">
                <a:solidFill>
                  <a:srgbClr val="2B2523"/>
                </a:solidFill>
                <a:latin typeface="Arial"/>
                <a:cs typeface="Arial"/>
              </a:rPr>
              <a:t>soluciones </a:t>
            </a:r>
            <a:r>
              <a:rPr sz="1700" spc="-25" dirty="0">
                <a:solidFill>
                  <a:srgbClr val="E5007F"/>
                </a:solidFill>
                <a:latin typeface="Arial"/>
                <a:cs typeface="Arial"/>
              </a:rPr>
              <a:t>de </a:t>
            </a:r>
            <a:r>
              <a:rPr sz="1700" spc="-50" dirty="0">
                <a:solidFill>
                  <a:srgbClr val="E5007F"/>
                </a:solidFill>
                <a:latin typeface="Arial"/>
                <a:cs typeface="Arial"/>
              </a:rPr>
              <a:t>bajo </a:t>
            </a:r>
            <a:r>
              <a:rPr sz="1700" spc="-15" dirty="0">
                <a:solidFill>
                  <a:srgbClr val="E5007F"/>
                </a:solidFill>
                <a:latin typeface="Arial"/>
                <a:cs typeface="Arial"/>
              </a:rPr>
              <a:t>costo </a:t>
            </a:r>
            <a:r>
              <a:rPr sz="1700" spc="-90" dirty="0">
                <a:solidFill>
                  <a:srgbClr val="E5007F"/>
                </a:solidFill>
                <a:latin typeface="Arial"/>
                <a:cs typeface="Arial"/>
              </a:rPr>
              <a:t>y</a:t>
            </a:r>
            <a:r>
              <a:rPr sz="1700" spc="110" dirty="0">
                <a:solidFill>
                  <a:srgbClr val="E5007F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E5007F"/>
                </a:solidFill>
                <a:latin typeface="Arial"/>
                <a:cs typeface="Arial"/>
              </a:rPr>
              <a:t>alto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3500" y="5562600"/>
            <a:ext cx="927100" cy="3429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335"/>
              </a:spcBef>
            </a:pPr>
            <a:r>
              <a:rPr sz="1700" spc="-45" dirty="0">
                <a:solidFill>
                  <a:srgbClr val="E5007F"/>
                </a:solidFill>
                <a:latin typeface="Arial"/>
                <a:cs typeface="Arial"/>
              </a:rPr>
              <a:t>imapacto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6103" y="5605444"/>
            <a:ext cx="1522730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35" dirty="0">
                <a:solidFill>
                  <a:srgbClr val="2B2523"/>
                </a:solidFill>
                <a:latin typeface="Arial"/>
                <a:cs typeface="Arial"/>
              </a:rPr>
              <a:t>que </a:t>
            </a:r>
            <a:r>
              <a:rPr sz="1700" spc="-90" dirty="0">
                <a:solidFill>
                  <a:srgbClr val="2B2523"/>
                </a:solidFill>
                <a:latin typeface="Arial"/>
                <a:cs typeface="Arial"/>
              </a:rPr>
              <a:t>ya </a:t>
            </a:r>
            <a:r>
              <a:rPr sz="1700" spc="-40" dirty="0">
                <a:solidFill>
                  <a:srgbClr val="2B2523"/>
                </a:solidFill>
                <a:latin typeface="Arial"/>
                <a:cs typeface="Arial"/>
              </a:rPr>
              <a:t>se</a:t>
            </a:r>
            <a:r>
              <a:rPr sz="1700" spc="75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2B2523"/>
                </a:solidFill>
                <a:latin typeface="Arial"/>
                <a:cs typeface="Arial"/>
              </a:rPr>
              <a:t>hayan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0702" y="5868235"/>
            <a:ext cx="251142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0" dirty="0">
                <a:solidFill>
                  <a:srgbClr val="2B2523"/>
                </a:solidFill>
                <a:latin typeface="Arial"/>
                <a:cs typeface="Arial"/>
              </a:rPr>
              <a:t>implementado </a:t>
            </a:r>
            <a:r>
              <a:rPr sz="1700" spc="-55" dirty="0">
                <a:solidFill>
                  <a:srgbClr val="2B2523"/>
                </a:solidFill>
                <a:latin typeface="Arial"/>
                <a:cs typeface="Arial"/>
              </a:rPr>
              <a:t>en </a:t>
            </a:r>
            <a:r>
              <a:rPr sz="1700" spc="-75" dirty="0">
                <a:solidFill>
                  <a:srgbClr val="2B2523"/>
                </a:solidFill>
                <a:latin typeface="Arial"/>
                <a:cs typeface="Arial"/>
              </a:rPr>
              <a:t>el</a:t>
            </a:r>
            <a:r>
              <a:rPr sz="1700" spc="100" dirty="0">
                <a:solidFill>
                  <a:srgbClr val="2B2523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B2523"/>
                </a:solidFill>
                <a:latin typeface="Arial"/>
                <a:cs typeface="Arial"/>
              </a:rPr>
              <a:t>mundo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69642" y="1464881"/>
            <a:ext cx="2985770" cy="1590675"/>
          </a:xfrm>
          <a:custGeom>
            <a:avLst/>
            <a:gdLst/>
            <a:ahLst/>
            <a:cxnLst/>
            <a:rect l="l" t="t" r="r" b="b"/>
            <a:pathLst>
              <a:path w="2985770" h="1590675">
                <a:moveTo>
                  <a:pt x="0" y="0"/>
                </a:moveTo>
                <a:lnTo>
                  <a:pt x="2681851" y="0"/>
                </a:lnTo>
                <a:lnTo>
                  <a:pt x="2681851" y="1590619"/>
                </a:lnTo>
                <a:lnTo>
                  <a:pt x="2985587" y="1590619"/>
                </a:lnTo>
              </a:path>
            </a:pathLst>
          </a:custGeom>
          <a:ln w="9948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5626" y="303678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69" y="0"/>
                </a:moveTo>
                <a:lnTo>
                  <a:pt x="11406" y="1471"/>
                </a:lnTo>
                <a:lnTo>
                  <a:pt x="5472" y="5481"/>
                </a:lnTo>
                <a:lnTo>
                  <a:pt x="1468" y="11428"/>
                </a:lnTo>
                <a:lnTo>
                  <a:pt x="0" y="18707"/>
                </a:lnTo>
                <a:lnTo>
                  <a:pt x="1468" y="25993"/>
                </a:lnTo>
                <a:lnTo>
                  <a:pt x="5472" y="31943"/>
                </a:lnTo>
                <a:lnTo>
                  <a:pt x="11406" y="35955"/>
                </a:lnTo>
                <a:lnTo>
                  <a:pt x="18669" y="37426"/>
                </a:lnTo>
                <a:lnTo>
                  <a:pt x="25936" y="35955"/>
                </a:lnTo>
                <a:lnTo>
                  <a:pt x="31870" y="31943"/>
                </a:lnTo>
                <a:lnTo>
                  <a:pt x="35871" y="25993"/>
                </a:lnTo>
                <a:lnTo>
                  <a:pt x="37337" y="18707"/>
                </a:lnTo>
                <a:lnTo>
                  <a:pt x="35871" y="11428"/>
                </a:lnTo>
                <a:lnTo>
                  <a:pt x="31870" y="5481"/>
                </a:lnTo>
                <a:lnTo>
                  <a:pt x="25936" y="1471"/>
                </a:lnTo>
                <a:lnTo>
                  <a:pt x="18669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4219" y="3707191"/>
            <a:ext cx="2985770" cy="636905"/>
          </a:xfrm>
          <a:custGeom>
            <a:avLst/>
            <a:gdLst/>
            <a:ahLst/>
            <a:cxnLst/>
            <a:rect l="l" t="t" r="r" b="b"/>
            <a:pathLst>
              <a:path w="2985770" h="636904">
                <a:moveTo>
                  <a:pt x="0" y="636360"/>
                </a:moveTo>
                <a:lnTo>
                  <a:pt x="2681851" y="636360"/>
                </a:lnTo>
                <a:lnTo>
                  <a:pt x="2681851" y="0"/>
                </a:lnTo>
                <a:lnTo>
                  <a:pt x="2985587" y="0"/>
                </a:lnTo>
              </a:path>
            </a:pathLst>
          </a:custGeom>
          <a:ln w="9953">
            <a:solidFill>
              <a:srgbClr val="2B25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30203" y="368847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68" y="0"/>
                </a:moveTo>
                <a:lnTo>
                  <a:pt x="11401" y="1471"/>
                </a:lnTo>
                <a:lnTo>
                  <a:pt x="5467" y="5481"/>
                </a:lnTo>
                <a:lnTo>
                  <a:pt x="1466" y="11428"/>
                </a:lnTo>
                <a:lnTo>
                  <a:pt x="0" y="18707"/>
                </a:lnTo>
                <a:lnTo>
                  <a:pt x="1466" y="25993"/>
                </a:lnTo>
                <a:lnTo>
                  <a:pt x="5467" y="31943"/>
                </a:lnTo>
                <a:lnTo>
                  <a:pt x="11401" y="35955"/>
                </a:lnTo>
                <a:lnTo>
                  <a:pt x="18668" y="37426"/>
                </a:lnTo>
                <a:lnTo>
                  <a:pt x="25936" y="35955"/>
                </a:lnTo>
                <a:lnTo>
                  <a:pt x="31870" y="31943"/>
                </a:lnTo>
                <a:lnTo>
                  <a:pt x="35871" y="25993"/>
                </a:lnTo>
                <a:lnTo>
                  <a:pt x="37337" y="18707"/>
                </a:lnTo>
                <a:lnTo>
                  <a:pt x="35871" y="11428"/>
                </a:lnTo>
                <a:lnTo>
                  <a:pt x="31870" y="5481"/>
                </a:lnTo>
                <a:lnTo>
                  <a:pt x="25936" y="1471"/>
                </a:lnTo>
                <a:lnTo>
                  <a:pt x="18668" y="0"/>
                </a:lnTo>
                <a:close/>
              </a:path>
            </a:pathLst>
          </a:custGeom>
          <a:solidFill>
            <a:srgbClr val="2B25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9660" y="1056855"/>
            <a:ext cx="2859619" cy="2616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3500" y="5562600"/>
            <a:ext cx="927100" cy="342900"/>
          </a:xfrm>
          <a:custGeom>
            <a:avLst/>
            <a:gdLst/>
            <a:ahLst/>
            <a:cxnLst/>
            <a:rect l="l" t="t" r="r" b="b"/>
            <a:pathLst>
              <a:path w="927100" h="342900">
                <a:moveTo>
                  <a:pt x="0" y="0"/>
                </a:moveTo>
                <a:lnTo>
                  <a:pt x="927100" y="0"/>
                </a:lnTo>
                <a:lnTo>
                  <a:pt x="9271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15928" y="5590857"/>
            <a:ext cx="76200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solidFill>
                  <a:srgbClr val="DF7BB5"/>
                </a:solidFill>
                <a:latin typeface="Arial"/>
                <a:cs typeface="Arial"/>
              </a:rPr>
              <a:t>i</a:t>
            </a:r>
            <a:r>
              <a:rPr sz="1700" spc="-50" dirty="0">
                <a:solidFill>
                  <a:srgbClr val="DF7BB5"/>
                </a:solidFill>
                <a:latin typeface="Arial"/>
                <a:cs typeface="Arial"/>
              </a:rPr>
              <a:t>m</a:t>
            </a:r>
            <a:r>
              <a:rPr sz="1700" spc="-40" dirty="0">
                <a:solidFill>
                  <a:srgbClr val="DF7BB5"/>
                </a:solidFill>
                <a:latin typeface="Arial"/>
                <a:cs typeface="Arial"/>
              </a:rPr>
              <a:t>pa</a:t>
            </a:r>
            <a:r>
              <a:rPr sz="1700" spc="-30" dirty="0">
                <a:solidFill>
                  <a:srgbClr val="DF7BB5"/>
                </a:solidFill>
                <a:latin typeface="Arial"/>
                <a:cs typeface="Arial"/>
              </a:rPr>
              <a:t>c</a:t>
            </a:r>
            <a:r>
              <a:rPr sz="1700" spc="-10" dirty="0">
                <a:solidFill>
                  <a:srgbClr val="DF7BB5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DF7BB5"/>
                </a:solidFill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4100" y="0"/>
            <a:ext cx="7200900" cy="648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400" y="1155700"/>
            <a:ext cx="6057900" cy="488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100" y="0"/>
            <a:ext cx="8064500" cy="66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2743200"/>
            <a:ext cx="39116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1900" y="1333500"/>
            <a:ext cx="3213100" cy="504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pPr marL="25400">
                <a:lnSpc>
                  <a:spcPts val="1275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568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6095"/>
          </a:xfrm>
          <a:custGeom>
            <a:avLst/>
            <a:gdLst/>
            <a:ahLst/>
            <a:cxnLst/>
            <a:rect l="l" t="t" r="r" b="b"/>
            <a:pathLst>
              <a:path w="9144000" h="6856095">
                <a:moveTo>
                  <a:pt x="0" y="0"/>
                </a:moveTo>
                <a:lnTo>
                  <a:pt x="9144000" y="0"/>
                </a:lnTo>
                <a:lnTo>
                  <a:pt x="9144000" y="6855562"/>
                </a:lnTo>
                <a:lnTo>
                  <a:pt x="0" y="6855562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3481" y="508611"/>
            <a:ext cx="2007674" cy="243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0294" y="576948"/>
            <a:ext cx="475107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70"/>
              </a:lnSpc>
            </a:pPr>
            <a:r>
              <a:rPr sz="22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IX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Seminario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Internacional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Red</a:t>
            </a:r>
            <a:r>
              <a:rPr sz="2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endParaRPr sz="22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7520" y="903033"/>
            <a:ext cx="455231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85"/>
              </a:lnSpc>
            </a:pPr>
            <a:r>
              <a:rPr sz="2950" spc="130" dirty="0">
                <a:solidFill>
                  <a:srgbClr val="FFFFFF"/>
                </a:solidFill>
                <a:latin typeface="Calibri"/>
                <a:cs typeface="Calibri"/>
              </a:rPr>
              <a:t>GESTIÓN </a:t>
            </a:r>
            <a:r>
              <a:rPr sz="2950" spc="14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95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5097" y="1333195"/>
            <a:ext cx="438594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z="14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Gobiernos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Subnacionales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América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Latina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sz="14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Caribe</a:t>
            </a:r>
            <a:endParaRPr sz="1400">
              <a:latin typeface="Lucida Sans Unicode"/>
              <a:cs typeface="Lucida Sans Unicode"/>
            </a:endParaRPr>
          </a:p>
          <a:p>
            <a:pPr marL="364490">
              <a:lnSpc>
                <a:spcPct val="100000"/>
              </a:lnSpc>
              <a:spcBef>
                <a:spcPts val="440"/>
              </a:spcBef>
            </a:pP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7, 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8  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9 </a:t>
            </a:r>
            <a:r>
              <a:rPr sz="1600" spc="29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415" dirty="0">
                <a:solidFill>
                  <a:srgbClr val="FFFFFF"/>
                </a:solidFill>
                <a:latin typeface="Calibri"/>
                <a:cs typeface="Calibri"/>
              </a:rPr>
              <a:t>septiembre</a:t>
            </a:r>
            <a:r>
              <a:rPr sz="1600" spc="8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175"/>
              </a:spcBef>
            </a:pPr>
            <a:r>
              <a:rPr sz="13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Guadalajara, </a:t>
            </a:r>
            <a:r>
              <a:rPr sz="13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Jalisco,</a:t>
            </a:r>
            <a:r>
              <a:rPr sz="1300" spc="6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México</a:t>
            </a:r>
            <a:r>
              <a:rPr sz="13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2150" y="5467350"/>
            <a:ext cx="7505700" cy="0"/>
          </a:xfrm>
          <a:custGeom>
            <a:avLst/>
            <a:gdLst/>
            <a:ahLst/>
            <a:cxnLst/>
            <a:rect l="l" t="t" r="r" b="b"/>
            <a:pathLst>
              <a:path w="7505700">
                <a:moveTo>
                  <a:pt x="0" y="0"/>
                </a:moveTo>
                <a:lnTo>
                  <a:pt x="75052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1378" y="3197006"/>
            <a:ext cx="7763509" cy="292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300"/>
              </a:lnSpc>
            </a:pP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Laboratorio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Innovación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Quito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LINQ 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Panel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I-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Experiencias de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co-creación  ciudadana: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laboratorios </a:t>
            </a: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innovación  </a:t>
            </a:r>
            <a:r>
              <a:rPr sz="3200" spc="-5" dirty="0">
                <a:solidFill>
                  <a:srgbClr val="FFFFFF"/>
                </a:solidFill>
                <a:latin typeface="Verdana"/>
                <a:cs typeface="Verdana"/>
              </a:rPr>
              <a:t>pública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357755">
              <a:lnSpc>
                <a:spcPct val="100000"/>
              </a:lnSpc>
              <a:spcBef>
                <a:spcPts val="2070"/>
              </a:spcBef>
            </a:pPr>
            <a:r>
              <a:rPr sz="2800" dirty="0">
                <a:solidFill>
                  <a:srgbClr val="FDEADA"/>
                </a:solidFill>
                <a:latin typeface="Arial"/>
                <a:cs typeface="Arial"/>
              </a:rPr>
              <a:t>Econ. Carolina</a:t>
            </a:r>
            <a:r>
              <a:rPr sz="2800" spc="-85" dirty="0">
                <a:solidFill>
                  <a:srgbClr val="FDEAD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DEADA"/>
                </a:solidFill>
                <a:latin typeface="Arial"/>
                <a:cs typeface="Arial"/>
              </a:rPr>
              <a:t>Pozo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06600" y="1257300"/>
            <a:ext cx="41529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500" y="3162300"/>
            <a:ext cx="2730500" cy="273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6300" y="3009900"/>
            <a:ext cx="2057400" cy="308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62000"/>
            <a:ext cx="9144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483" y="2512550"/>
            <a:ext cx="130556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 algn="ctr">
              <a:lnSpc>
                <a:spcPct val="101800"/>
              </a:lnSpc>
            </a:pPr>
            <a:r>
              <a:rPr sz="1850" spc="-60" dirty="0">
                <a:solidFill>
                  <a:srgbClr val="EC008C"/>
                </a:solidFill>
                <a:latin typeface="Arial"/>
                <a:cs typeface="Arial"/>
              </a:rPr>
              <a:t>Ausencia</a:t>
            </a:r>
            <a:r>
              <a:rPr sz="1850" spc="-70" dirty="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C008C"/>
                </a:solidFill>
                <a:latin typeface="Arial"/>
                <a:cs typeface="Arial"/>
              </a:rPr>
              <a:t>de </a:t>
            </a:r>
            <a:r>
              <a:rPr sz="1850" spc="-15" dirty="0">
                <a:solidFill>
                  <a:srgbClr val="EC008C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EC008C"/>
                </a:solidFill>
                <a:latin typeface="Arial"/>
                <a:cs typeface="Arial"/>
              </a:rPr>
              <a:t>mecanismos  </a:t>
            </a:r>
            <a:r>
              <a:rPr sz="1850" spc="-95" dirty="0">
                <a:solidFill>
                  <a:srgbClr val="EC008C"/>
                </a:solidFill>
                <a:latin typeface="Arial"/>
                <a:cs typeface="Arial"/>
              </a:rPr>
              <a:t>y </a:t>
            </a:r>
            <a:r>
              <a:rPr sz="1850" spc="-35" dirty="0">
                <a:solidFill>
                  <a:srgbClr val="EC008C"/>
                </a:solidFill>
                <a:latin typeface="Arial"/>
                <a:cs typeface="Arial"/>
              </a:rPr>
              <a:t>espacios  </a:t>
            </a:r>
            <a:r>
              <a:rPr sz="1850" spc="-65" dirty="0">
                <a:solidFill>
                  <a:srgbClr val="EC008C"/>
                </a:solidFill>
                <a:latin typeface="Arial"/>
                <a:cs typeface="Arial"/>
              </a:rPr>
              <a:t>formales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9992" y="2689742"/>
            <a:ext cx="131826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 algn="just">
              <a:lnSpc>
                <a:spcPct val="101800"/>
              </a:lnSpc>
            </a:pPr>
            <a:r>
              <a:rPr sz="1850" spc="-40" dirty="0">
                <a:solidFill>
                  <a:srgbClr val="231F20"/>
                </a:solidFill>
                <a:latin typeface="Arial"/>
                <a:cs typeface="Arial"/>
              </a:rPr>
              <a:t>participación  </a:t>
            </a:r>
            <a:r>
              <a:rPr sz="1850" spc="-45" dirty="0">
                <a:solidFill>
                  <a:srgbClr val="231F20"/>
                </a:solidFill>
                <a:latin typeface="Arial"/>
                <a:cs typeface="Arial"/>
              </a:rPr>
              <a:t>colabo</a:t>
            </a:r>
            <a:r>
              <a:rPr sz="1850" spc="-7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850" spc="-40" dirty="0">
                <a:solidFill>
                  <a:srgbClr val="231F20"/>
                </a:solidFill>
                <a:latin typeface="Arial"/>
                <a:cs typeface="Arial"/>
              </a:rPr>
              <a:t>ación  </a:t>
            </a:r>
            <a:r>
              <a:rPr sz="1850" spc="-50" dirty="0">
                <a:solidFill>
                  <a:srgbClr val="231F20"/>
                </a:solidFill>
                <a:latin typeface="Arial"/>
                <a:cs typeface="Arial"/>
              </a:rPr>
              <a:t>ciudadana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6986" y="3214598"/>
            <a:ext cx="21717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939598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5278" y="3214598"/>
            <a:ext cx="50482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939598"/>
                </a:solidFill>
                <a:latin typeface="Arial"/>
                <a:cs typeface="Arial"/>
              </a:rPr>
              <a:t>donde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8186" y="3214598"/>
            <a:ext cx="34925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939598"/>
                </a:solidFill>
                <a:latin typeface="Arial"/>
                <a:cs typeface="Arial"/>
              </a:rPr>
              <a:t>pa</a:t>
            </a:r>
            <a:r>
              <a:rPr sz="1400" spc="-65" dirty="0">
                <a:solidFill>
                  <a:srgbClr val="939598"/>
                </a:solidFill>
                <a:latin typeface="Arial"/>
                <a:cs typeface="Arial"/>
              </a:rPr>
              <a:t>r</a:t>
            </a:r>
            <a:r>
              <a:rPr sz="1400" spc="-80" dirty="0">
                <a:solidFill>
                  <a:srgbClr val="939598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9656" y="2685900"/>
            <a:ext cx="121920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 algn="just">
              <a:lnSpc>
                <a:spcPct val="101800"/>
              </a:lnSpc>
            </a:pPr>
            <a:r>
              <a:rPr sz="1850" spc="-60" dirty="0">
                <a:solidFill>
                  <a:srgbClr val="231F20"/>
                </a:solidFill>
                <a:latin typeface="Arial"/>
                <a:cs typeface="Arial"/>
              </a:rPr>
              <a:t>formulación  </a:t>
            </a:r>
            <a:r>
              <a:rPr sz="1850" spc="-45" dirty="0">
                <a:solidFill>
                  <a:srgbClr val="231F20"/>
                </a:solidFill>
                <a:latin typeface="Arial"/>
                <a:cs typeface="Arial"/>
              </a:rPr>
              <a:t>propuestas  </a:t>
            </a:r>
            <a:r>
              <a:rPr sz="1850" spc="-65" dirty="0">
                <a:solidFill>
                  <a:srgbClr val="231F20"/>
                </a:solidFill>
                <a:latin typeface="Arial"/>
                <a:cs typeface="Arial"/>
              </a:rPr>
              <a:t>innovado</a:t>
            </a:r>
            <a:r>
              <a:rPr sz="1850" spc="-8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850" spc="-6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536" y="2689726"/>
            <a:ext cx="1067435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</a:pPr>
            <a:r>
              <a:rPr sz="1850" spc="-75" dirty="0">
                <a:solidFill>
                  <a:srgbClr val="231F20"/>
                </a:solidFill>
                <a:latin typeface="Arial"/>
                <a:cs typeface="Arial"/>
              </a:rPr>
              <a:t>resolver  </a:t>
            </a:r>
            <a:r>
              <a:rPr sz="185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850" spc="-6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850" spc="-45" dirty="0">
                <a:solidFill>
                  <a:srgbClr val="231F20"/>
                </a:solidFill>
                <a:latin typeface="Arial"/>
                <a:cs typeface="Arial"/>
              </a:rPr>
              <a:t>oblemas  </a:t>
            </a:r>
            <a:r>
              <a:rPr sz="1850" spc="-30" dirty="0">
                <a:solidFill>
                  <a:srgbClr val="231F20"/>
                </a:solidFill>
                <a:latin typeface="Arial"/>
                <a:cs typeface="Arial"/>
              </a:rPr>
              <a:t>ciudad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05371" y="3872452"/>
            <a:ext cx="60960" cy="97790"/>
          </a:xfrm>
          <a:custGeom>
            <a:avLst/>
            <a:gdLst/>
            <a:ahLst/>
            <a:cxnLst/>
            <a:rect l="l" t="t" r="r" b="b"/>
            <a:pathLst>
              <a:path w="60960" h="97789">
                <a:moveTo>
                  <a:pt x="32708" y="0"/>
                </a:moveTo>
                <a:lnTo>
                  <a:pt x="24677" y="615"/>
                </a:lnTo>
                <a:lnTo>
                  <a:pt x="5916" y="17715"/>
                </a:lnTo>
                <a:lnTo>
                  <a:pt x="0" y="49978"/>
                </a:lnTo>
                <a:lnTo>
                  <a:pt x="6845" y="81734"/>
                </a:lnTo>
                <a:lnTo>
                  <a:pt x="26366" y="97313"/>
                </a:lnTo>
                <a:lnTo>
                  <a:pt x="33199" y="97187"/>
                </a:lnTo>
                <a:lnTo>
                  <a:pt x="60885" y="47240"/>
                </a:lnTo>
                <a:lnTo>
                  <a:pt x="58770" y="24849"/>
                </a:lnTo>
                <a:lnTo>
                  <a:pt x="53455" y="9695"/>
                </a:lnTo>
                <a:lnTo>
                  <a:pt x="47660" y="4189"/>
                </a:lnTo>
                <a:lnTo>
                  <a:pt x="40557" y="1074"/>
                </a:lnTo>
                <a:lnTo>
                  <a:pt x="327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6833" y="3919905"/>
            <a:ext cx="80010" cy="90805"/>
          </a:xfrm>
          <a:custGeom>
            <a:avLst/>
            <a:gdLst/>
            <a:ahLst/>
            <a:cxnLst/>
            <a:rect l="l" t="t" r="r" b="b"/>
            <a:pathLst>
              <a:path w="80010" h="90804">
                <a:moveTo>
                  <a:pt x="18773" y="0"/>
                </a:moveTo>
                <a:lnTo>
                  <a:pt x="825" y="10259"/>
                </a:lnTo>
                <a:lnTo>
                  <a:pt x="0" y="26593"/>
                </a:lnTo>
                <a:lnTo>
                  <a:pt x="8561" y="44737"/>
                </a:lnTo>
                <a:lnTo>
                  <a:pt x="18773" y="60426"/>
                </a:lnTo>
                <a:lnTo>
                  <a:pt x="26287" y="72198"/>
                </a:lnTo>
                <a:lnTo>
                  <a:pt x="33551" y="81859"/>
                </a:lnTo>
                <a:lnTo>
                  <a:pt x="41885" y="88360"/>
                </a:lnTo>
                <a:lnTo>
                  <a:pt x="52606" y="90652"/>
                </a:lnTo>
                <a:lnTo>
                  <a:pt x="61491" y="88876"/>
                </a:lnTo>
                <a:lnTo>
                  <a:pt x="69918" y="84151"/>
                </a:lnTo>
                <a:lnTo>
                  <a:pt x="76461" y="77009"/>
                </a:lnTo>
                <a:lnTo>
                  <a:pt x="79695" y="67983"/>
                </a:lnTo>
                <a:lnTo>
                  <a:pt x="78896" y="59792"/>
                </a:lnTo>
                <a:lnTo>
                  <a:pt x="75411" y="51085"/>
                </a:lnTo>
                <a:lnTo>
                  <a:pt x="70260" y="42140"/>
                </a:lnTo>
                <a:lnTo>
                  <a:pt x="64468" y="33235"/>
                </a:lnTo>
                <a:lnTo>
                  <a:pt x="55446" y="19147"/>
                </a:lnTo>
                <a:lnTo>
                  <a:pt x="46183" y="7469"/>
                </a:lnTo>
                <a:lnTo>
                  <a:pt x="34639" y="365"/>
                </a:lnTo>
                <a:lnTo>
                  <a:pt x="1877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8284" y="3920282"/>
            <a:ext cx="80645" cy="90805"/>
          </a:xfrm>
          <a:custGeom>
            <a:avLst/>
            <a:gdLst/>
            <a:ahLst/>
            <a:cxnLst/>
            <a:rect l="l" t="t" r="r" b="b"/>
            <a:pathLst>
              <a:path w="80645" h="90804">
                <a:moveTo>
                  <a:pt x="55739" y="0"/>
                </a:moveTo>
                <a:lnTo>
                  <a:pt x="21116" y="22013"/>
                </a:lnTo>
                <a:lnTo>
                  <a:pt x="0" y="69012"/>
                </a:lnTo>
                <a:lnTo>
                  <a:pt x="4763" y="83976"/>
                </a:lnTo>
                <a:lnTo>
                  <a:pt x="24504" y="90288"/>
                </a:lnTo>
                <a:lnTo>
                  <a:pt x="35729" y="87925"/>
                </a:lnTo>
                <a:lnTo>
                  <a:pt x="44921" y="81458"/>
                </a:lnTo>
                <a:lnTo>
                  <a:pt x="52792" y="72225"/>
                </a:lnTo>
                <a:lnTo>
                  <a:pt x="60051" y="61561"/>
                </a:lnTo>
                <a:lnTo>
                  <a:pt x="67043" y="51779"/>
                </a:lnTo>
                <a:lnTo>
                  <a:pt x="74147" y="41449"/>
                </a:lnTo>
                <a:lnTo>
                  <a:pt x="79277" y="30602"/>
                </a:lnTo>
                <a:lnTo>
                  <a:pt x="80346" y="19270"/>
                </a:lnTo>
                <a:lnTo>
                  <a:pt x="75590" y="8190"/>
                </a:lnTo>
                <a:lnTo>
                  <a:pt x="66694" y="2061"/>
                </a:lnTo>
                <a:lnTo>
                  <a:pt x="55739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0085" y="4025671"/>
            <a:ext cx="462280" cy="565150"/>
          </a:xfrm>
          <a:custGeom>
            <a:avLst/>
            <a:gdLst/>
            <a:ahLst/>
            <a:cxnLst/>
            <a:rect l="l" t="t" r="r" b="b"/>
            <a:pathLst>
              <a:path w="462279" h="565150">
                <a:moveTo>
                  <a:pt x="301410" y="563549"/>
                </a:moveTo>
                <a:lnTo>
                  <a:pt x="231800" y="563549"/>
                </a:lnTo>
                <a:lnTo>
                  <a:pt x="281697" y="564792"/>
                </a:lnTo>
                <a:lnTo>
                  <a:pt x="301410" y="563549"/>
                </a:lnTo>
                <a:close/>
              </a:path>
              <a:path w="462279" h="565150">
                <a:moveTo>
                  <a:pt x="223354" y="0"/>
                </a:moveTo>
                <a:lnTo>
                  <a:pt x="177380" y="5399"/>
                </a:lnTo>
                <a:lnTo>
                  <a:pt x="136310" y="17440"/>
                </a:lnTo>
                <a:lnTo>
                  <a:pt x="100262" y="35115"/>
                </a:lnTo>
                <a:lnTo>
                  <a:pt x="69354" y="57416"/>
                </a:lnTo>
                <a:lnTo>
                  <a:pt x="42705" y="84653"/>
                </a:lnTo>
                <a:lnTo>
                  <a:pt x="7032" y="150981"/>
                </a:lnTo>
                <a:lnTo>
                  <a:pt x="0" y="188849"/>
                </a:lnTo>
                <a:lnTo>
                  <a:pt x="2841" y="243003"/>
                </a:lnTo>
                <a:lnTo>
                  <a:pt x="16986" y="290850"/>
                </a:lnTo>
                <a:lnTo>
                  <a:pt x="37865" y="333404"/>
                </a:lnTo>
                <a:lnTo>
                  <a:pt x="60909" y="371678"/>
                </a:lnTo>
                <a:lnTo>
                  <a:pt x="82266" y="404178"/>
                </a:lnTo>
                <a:lnTo>
                  <a:pt x="103789" y="437457"/>
                </a:lnTo>
                <a:lnTo>
                  <a:pt x="122061" y="472594"/>
                </a:lnTo>
                <a:lnTo>
                  <a:pt x="133667" y="510667"/>
                </a:lnTo>
                <a:lnTo>
                  <a:pt x="134964" y="524406"/>
                </a:lnTo>
                <a:lnTo>
                  <a:pt x="135543" y="538511"/>
                </a:lnTo>
                <a:lnTo>
                  <a:pt x="137300" y="550779"/>
                </a:lnTo>
                <a:lnTo>
                  <a:pt x="142125" y="559003"/>
                </a:lnTo>
                <a:lnTo>
                  <a:pt x="157223" y="563565"/>
                </a:lnTo>
                <a:lnTo>
                  <a:pt x="181124" y="564700"/>
                </a:lnTo>
                <a:lnTo>
                  <a:pt x="231800" y="563549"/>
                </a:lnTo>
                <a:lnTo>
                  <a:pt x="301410" y="563549"/>
                </a:lnTo>
                <a:lnTo>
                  <a:pt x="327061" y="522294"/>
                </a:lnTo>
                <a:lnTo>
                  <a:pt x="328269" y="509155"/>
                </a:lnTo>
                <a:lnTo>
                  <a:pt x="339629" y="471275"/>
                </a:lnTo>
                <a:lnTo>
                  <a:pt x="357330" y="436173"/>
                </a:lnTo>
                <a:lnTo>
                  <a:pt x="378265" y="402812"/>
                </a:lnTo>
                <a:lnTo>
                  <a:pt x="399326" y="370154"/>
                </a:lnTo>
                <a:lnTo>
                  <a:pt x="419074" y="337649"/>
                </a:lnTo>
                <a:lnTo>
                  <a:pt x="438240" y="302086"/>
                </a:lnTo>
                <a:lnTo>
                  <a:pt x="453598" y="263921"/>
                </a:lnTo>
                <a:lnTo>
                  <a:pt x="461924" y="223608"/>
                </a:lnTo>
                <a:lnTo>
                  <a:pt x="459903" y="170902"/>
                </a:lnTo>
                <a:lnTo>
                  <a:pt x="445947" y="127300"/>
                </a:lnTo>
                <a:lnTo>
                  <a:pt x="423905" y="91815"/>
                </a:lnTo>
                <a:lnTo>
                  <a:pt x="397624" y="63461"/>
                </a:lnTo>
                <a:lnTo>
                  <a:pt x="364965" y="38083"/>
                </a:lnTo>
                <a:lnTo>
                  <a:pt x="324881" y="17291"/>
                </a:lnTo>
                <a:lnTo>
                  <a:pt x="277602" y="3718"/>
                </a:lnTo>
                <a:lnTo>
                  <a:pt x="22335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7544" y="4046816"/>
            <a:ext cx="103505" cy="73025"/>
          </a:xfrm>
          <a:custGeom>
            <a:avLst/>
            <a:gdLst/>
            <a:ahLst/>
            <a:cxnLst/>
            <a:rect l="l" t="t" r="r" b="b"/>
            <a:pathLst>
              <a:path w="103504" h="73025">
                <a:moveTo>
                  <a:pt x="71069" y="0"/>
                </a:moveTo>
                <a:lnTo>
                  <a:pt x="59708" y="2817"/>
                </a:lnTo>
                <a:lnTo>
                  <a:pt x="49566" y="7597"/>
                </a:lnTo>
                <a:lnTo>
                  <a:pt x="39602" y="13487"/>
                </a:lnTo>
                <a:lnTo>
                  <a:pt x="28778" y="19634"/>
                </a:lnTo>
                <a:lnTo>
                  <a:pt x="19100" y="24689"/>
                </a:lnTo>
                <a:lnTo>
                  <a:pt x="9888" y="30572"/>
                </a:lnTo>
                <a:lnTo>
                  <a:pt x="2926" y="37782"/>
                </a:lnTo>
                <a:lnTo>
                  <a:pt x="0" y="46824"/>
                </a:lnTo>
                <a:lnTo>
                  <a:pt x="1636" y="55500"/>
                </a:lnTo>
                <a:lnTo>
                  <a:pt x="6586" y="63482"/>
                </a:lnTo>
                <a:lnTo>
                  <a:pt x="14167" y="69561"/>
                </a:lnTo>
                <a:lnTo>
                  <a:pt x="23698" y="72529"/>
                </a:lnTo>
                <a:lnTo>
                  <a:pt x="36211" y="71328"/>
                </a:lnTo>
                <a:lnTo>
                  <a:pt x="48602" y="66614"/>
                </a:lnTo>
                <a:lnTo>
                  <a:pt x="60384" y="60324"/>
                </a:lnTo>
                <a:lnTo>
                  <a:pt x="71069" y="54394"/>
                </a:lnTo>
                <a:lnTo>
                  <a:pt x="81812" y="48810"/>
                </a:lnTo>
                <a:lnTo>
                  <a:pt x="92328" y="42030"/>
                </a:lnTo>
                <a:lnTo>
                  <a:pt x="100254" y="33498"/>
                </a:lnTo>
                <a:lnTo>
                  <a:pt x="103225" y="22656"/>
                </a:lnTo>
                <a:lnTo>
                  <a:pt x="99669" y="10896"/>
                </a:lnTo>
                <a:lnTo>
                  <a:pt x="91414" y="3646"/>
                </a:lnTo>
                <a:lnTo>
                  <a:pt x="81026" y="237"/>
                </a:lnTo>
                <a:lnTo>
                  <a:pt x="71069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3161" y="4048328"/>
            <a:ext cx="102235" cy="71120"/>
          </a:xfrm>
          <a:custGeom>
            <a:avLst/>
            <a:gdLst/>
            <a:ahLst/>
            <a:cxnLst/>
            <a:rect l="l" t="t" r="r" b="b"/>
            <a:pathLst>
              <a:path w="102235" h="71120">
                <a:moveTo>
                  <a:pt x="20307" y="0"/>
                </a:moveTo>
                <a:lnTo>
                  <a:pt x="11083" y="3080"/>
                </a:lnTo>
                <a:lnTo>
                  <a:pt x="4371" y="8191"/>
                </a:lnTo>
                <a:lnTo>
                  <a:pt x="551" y="15626"/>
                </a:lnTo>
                <a:lnTo>
                  <a:pt x="0" y="25679"/>
                </a:lnTo>
                <a:lnTo>
                  <a:pt x="4022" y="36115"/>
                </a:lnTo>
                <a:lnTo>
                  <a:pt x="12120" y="43756"/>
                </a:lnTo>
                <a:lnTo>
                  <a:pt x="22197" y="49537"/>
                </a:lnTo>
                <a:lnTo>
                  <a:pt x="32156" y="54394"/>
                </a:lnTo>
                <a:lnTo>
                  <a:pt x="43848" y="60607"/>
                </a:lnTo>
                <a:lnTo>
                  <a:pt x="55313" y="66300"/>
                </a:lnTo>
                <a:lnTo>
                  <a:pt x="66623" y="70192"/>
                </a:lnTo>
                <a:lnTo>
                  <a:pt x="77850" y="71005"/>
                </a:lnTo>
                <a:lnTo>
                  <a:pt x="89453" y="67171"/>
                </a:lnTo>
                <a:lnTo>
                  <a:pt x="98002" y="59170"/>
                </a:lnTo>
                <a:lnTo>
                  <a:pt x="101975" y="48401"/>
                </a:lnTo>
                <a:lnTo>
                  <a:pt x="99847" y="36258"/>
                </a:lnTo>
                <a:lnTo>
                  <a:pt x="87013" y="24612"/>
                </a:lnTo>
                <a:lnTo>
                  <a:pt x="63530" y="12018"/>
                </a:lnTo>
                <a:lnTo>
                  <a:pt x="38320" y="2481"/>
                </a:lnTo>
                <a:lnTo>
                  <a:pt x="20307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29547" y="4226937"/>
            <a:ext cx="109855" cy="53340"/>
          </a:xfrm>
          <a:custGeom>
            <a:avLst/>
            <a:gdLst/>
            <a:ahLst/>
            <a:cxnLst/>
            <a:rect l="l" t="t" r="r" b="b"/>
            <a:pathLst>
              <a:path w="109854" h="53339">
                <a:moveTo>
                  <a:pt x="65696" y="0"/>
                </a:moveTo>
                <a:lnTo>
                  <a:pt x="19781" y="4206"/>
                </a:lnTo>
                <a:lnTo>
                  <a:pt x="0" y="31270"/>
                </a:lnTo>
                <a:lnTo>
                  <a:pt x="6242" y="43487"/>
                </a:lnTo>
                <a:lnTo>
                  <a:pt x="21192" y="49792"/>
                </a:lnTo>
                <a:lnTo>
                  <a:pt x="46049" y="53173"/>
                </a:lnTo>
                <a:lnTo>
                  <a:pt x="72999" y="53223"/>
                </a:lnTo>
                <a:lnTo>
                  <a:pt x="94228" y="49533"/>
                </a:lnTo>
                <a:lnTo>
                  <a:pt x="103547" y="42775"/>
                </a:lnTo>
                <a:lnTo>
                  <a:pt x="109144" y="31959"/>
                </a:lnTo>
                <a:lnTo>
                  <a:pt x="109398" y="19729"/>
                </a:lnTo>
                <a:lnTo>
                  <a:pt x="102686" y="8728"/>
                </a:lnTo>
                <a:lnTo>
                  <a:pt x="87923" y="2517"/>
                </a:lnTo>
                <a:lnTo>
                  <a:pt x="6569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3434" y="4229446"/>
            <a:ext cx="110489" cy="51435"/>
          </a:xfrm>
          <a:custGeom>
            <a:avLst/>
            <a:gdLst/>
            <a:ahLst/>
            <a:cxnLst/>
            <a:rect l="l" t="t" r="r" b="b"/>
            <a:pathLst>
              <a:path w="110489" h="51435">
                <a:moveTo>
                  <a:pt x="53738" y="0"/>
                </a:moveTo>
                <a:lnTo>
                  <a:pt x="35256" y="119"/>
                </a:lnTo>
                <a:lnTo>
                  <a:pt x="18410" y="1698"/>
                </a:lnTo>
                <a:lnTo>
                  <a:pt x="4989" y="9670"/>
                </a:lnTo>
                <a:lnTo>
                  <a:pt x="0" y="23161"/>
                </a:lnTo>
                <a:lnTo>
                  <a:pt x="3370" y="37253"/>
                </a:lnTo>
                <a:lnTo>
                  <a:pt x="15032" y="47024"/>
                </a:lnTo>
                <a:lnTo>
                  <a:pt x="31876" y="50212"/>
                </a:lnTo>
                <a:lnTo>
                  <a:pt x="55091" y="51173"/>
                </a:lnTo>
                <a:lnTo>
                  <a:pt x="78157" y="50059"/>
                </a:lnTo>
                <a:lnTo>
                  <a:pt x="94559" y="47024"/>
                </a:lnTo>
                <a:lnTo>
                  <a:pt x="106958" y="37420"/>
                </a:lnTo>
                <a:lnTo>
                  <a:pt x="110110" y="23739"/>
                </a:lnTo>
                <a:lnTo>
                  <a:pt x="104642" y="9991"/>
                </a:lnTo>
                <a:lnTo>
                  <a:pt x="91407" y="352"/>
                </a:lnTo>
                <a:lnTo>
                  <a:pt x="72749" y="352"/>
                </a:lnTo>
                <a:lnTo>
                  <a:pt x="53738" y="0"/>
                </a:lnTo>
                <a:close/>
              </a:path>
              <a:path w="110489" h="51435">
                <a:moveTo>
                  <a:pt x="91181" y="187"/>
                </a:moveTo>
                <a:lnTo>
                  <a:pt x="72749" y="352"/>
                </a:lnTo>
                <a:lnTo>
                  <a:pt x="91407" y="352"/>
                </a:lnTo>
                <a:lnTo>
                  <a:pt x="91181" y="187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1472" y="4369984"/>
            <a:ext cx="103505" cy="73025"/>
          </a:xfrm>
          <a:custGeom>
            <a:avLst/>
            <a:gdLst/>
            <a:ahLst/>
            <a:cxnLst/>
            <a:rect l="l" t="t" r="r" b="b"/>
            <a:pathLst>
              <a:path w="103504" h="73025">
                <a:moveTo>
                  <a:pt x="81508" y="0"/>
                </a:moveTo>
                <a:lnTo>
                  <a:pt x="27770" y="18000"/>
                </a:lnTo>
                <a:lnTo>
                  <a:pt x="0" y="48498"/>
                </a:lnTo>
                <a:lnTo>
                  <a:pt x="2501" y="57966"/>
                </a:lnTo>
                <a:lnTo>
                  <a:pt x="8613" y="65579"/>
                </a:lnTo>
                <a:lnTo>
                  <a:pt x="17187" y="70697"/>
                </a:lnTo>
                <a:lnTo>
                  <a:pt x="27076" y="72678"/>
                </a:lnTo>
                <a:lnTo>
                  <a:pt x="37881" y="70875"/>
                </a:lnTo>
                <a:lnTo>
                  <a:pt x="48620" y="66024"/>
                </a:lnTo>
                <a:lnTo>
                  <a:pt x="59585" y="59591"/>
                </a:lnTo>
                <a:lnTo>
                  <a:pt x="71069" y="53044"/>
                </a:lnTo>
                <a:lnTo>
                  <a:pt x="83253" y="46764"/>
                </a:lnTo>
                <a:lnTo>
                  <a:pt x="93579" y="40324"/>
                </a:lnTo>
                <a:lnTo>
                  <a:pt x="100687" y="32690"/>
                </a:lnTo>
                <a:lnTo>
                  <a:pt x="103212" y="22831"/>
                </a:lnTo>
                <a:lnTo>
                  <a:pt x="100078" y="11091"/>
                </a:lnTo>
                <a:lnTo>
                  <a:pt x="92292" y="3562"/>
                </a:lnTo>
                <a:lnTo>
                  <a:pt x="8150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9246" y="4371657"/>
            <a:ext cx="101600" cy="71120"/>
          </a:xfrm>
          <a:custGeom>
            <a:avLst/>
            <a:gdLst/>
            <a:ahLst/>
            <a:cxnLst/>
            <a:rect l="l" t="t" r="r" b="b"/>
            <a:pathLst>
              <a:path w="101600" h="71120">
                <a:moveTo>
                  <a:pt x="18618" y="0"/>
                </a:moveTo>
                <a:lnTo>
                  <a:pt x="11394" y="2962"/>
                </a:lnTo>
                <a:lnTo>
                  <a:pt x="5060" y="8193"/>
                </a:lnTo>
                <a:lnTo>
                  <a:pt x="851" y="15750"/>
                </a:lnTo>
                <a:lnTo>
                  <a:pt x="0" y="25692"/>
                </a:lnTo>
                <a:lnTo>
                  <a:pt x="4377" y="36686"/>
                </a:lnTo>
                <a:lnTo>
                  <a:pt x="12884" y="43911"/>
                </a:lnTo>
                <a:lnTo>
                  <a:pt x="22981" y="48825"/>
                </a:lnTo>
                <a:lnTo>
                  <a:pt x="32130" y="52882"/>
                </a:lnTo>
                <a:lnTo>
                  <a:pt x="41448" y="58257"/>
                </a:lnTo>
                <a:lnTo>
                  <a:pt x="52414" y="64420"/>
                </a:lnTo>
                <a:lnTo>
                  <a:pt x="64240" y="69345"/>
                </a:lnTo>
                <a:lnTo>
                  <a:pt x="76136" y="71005"/>
                </a:lnTo>
                <a:lnTo>
                  <a:pt x="86121" y="68533"/>
                </a:lnTo>
                <a:lnTo>
                  <a:pt x="94945" y="62574"/>
                </a:lnTo>
                <a:lnTo>
                  <a:pt x="100711" y="53655"/>
                </a:lnTo>
                <a:lnTo>
                  <a:pt x="101523" y="42303"/>
                </a:lnTo>
                <a:lnTo>
                  <a:pt x="90461" y="28496"/>
                </a:lnTo>
                <a:lnTo>
                  <a:pt x="67229" y="13360"/>
                </a:lnTo>
                <a:lnTo>
                  <a:pt x="40417" y="2120"/>
                </a:lnTo>
                <a:lnTo>
                  <a:pt x="1861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7130" y="4602820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39" h="55879">
                <a:moveTo>
                  <a:pt x="173315" y="0"/>
                </a:moveTo>
                <a:lnTo>
                  <a:pt x="160756" y="1"/>
                </a:lnTo>
                <a:lnTo>
                  <a:pt x="140195" y="1761"/>
                </a:lnTo>
                <a:lnTo>
                  <a:pt x="118814" y="4327"/>
                </a:lnTo>
                <a:lnTo>
                  <a:pt x="72758" y="10568"/>
                </a:lnTo>
                <a:lnTo>
                  <a:pt x="52185" y="12802"/>
                </a:lnTo>
                <a:lnTo>
                  <a:pt x="28987" y="16187"/>
                </a:lnTo>
                <a:lnTo>
                  <a:pt x="9486" y="22430"/>
                </a:lnTo>
                <a:lnTo>
                  <a:pt x="0" y="33237"/>
                </a:lnTo>
                <a:lnTo>
                  <a:pt x="3053" y="49592"/>
                </a:lnTo>
                <a:lnTo>
                  <a:pt x="16738" y="55694"/>
                </a:lnTo>
                <a:lnTo>
                  <a:pt x="36015" y="55476"/>
                </a:lnTo>
                <a:lnTo>
                  <a:pt x="55841" y="52871"/>
                </a:lnTo>
                <a:lnTo>
                  <a:pt x="92071" y="49332"/>
                </a:lnTo>
                <a:lnTo>
                  <a:pt x="136721" y="44458"/>
                </a:lnTo>
                <a:lnTo>
                  <a:pt x="175199" y="35859"/>
                </a:lnTo>
                <a:lnTo>
                  <a:pt x="192913" y="21147"/>
                </a:lnTo>
                <a:lnTo>
                  <a:pt x="191405" y="9111"/>
                </a:lnTo>
                <a:lnTo>
                  <a:pt x="184202" y="2549"/>
                </a:lnTo>
                <a:lnTo>
                  <a:pt x="17331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7130" y="4651159"/>
            <a:ext cx="193040" cy="55880"/>
          </a:xfrm>
          <a:custGeom>
            <a:avLst/>
            <a:gdLst/>
            <a:ahLst/>
            <a:cxnLst/>
            <a:rect l="l" t="t" r="r" b="b"/>
            <a:pathLst>
              <a:path w="193039" h="55879">
                <a:moveTo>
                  <a:pt x="165836" y="0"/>
                </a:moveTo>
                <a:lnTo>
                  <a:pt x="142392" y="1354"/>
                </a:lnTo>
                <a:lnTo>
                  <a:pt x="120599" y="4027"/>
                </a:lnTo>
                <a:lnTo>
                  <a:pt x="77838" y="10579"/>
                </a:lnTo>
                <a:lnTo>
                  <a:pt x="61568" y="12169"/>
                </a:lnTo>
                <a:lnTo>
                  <a:pt x="36528" y="15295"/>
                </a:lnTo>
                <a:lnTo>
                  <a:pt x="12683" y="20971"/>
                </a:lnTo>
                <a:lnTo>
                  <a:pt x="0" y="30213"/>
                </a:lnTo>
                <a:lnTo>
                  <a:pt x="1018" y="48935"/>
                </a:lnTo>
                <a:lnTo>
                  <a:pt x="16338" y="55845"/>
                </a:lnTo>
                <a:lnTo>
                  <a:pt x="38297" y="55605"/>
                </a:lnTo>
                <a:lnTo>
                  <a:pt x="72661" y="51202"/>
                </a:lnTo>
                <a:lnTo>
                  <a:pt x="97846" y="48360"/>
                </a:lnTo>
                <a:lnTo>
                  <a:pt x="109982" y="46837"/>
                </a:lnTo>
                <a:lnTo>
                  <a:pt x="136027" y="44022"/>
                </a:lnTo>
                <a:lnTo>
                  <a:pt x="162818" y="40255"/>
                </a:lnTo>
                <a:lnTo>
                  <a:pt x="183921" y="32978"/>
                </a:lnTo>
                <a:lnTo>
                  <a:pt x="192900" y="19634"/>
                </a:lnTo>
                <a:lnTo>
                  <a:pt x="190873" y="9711"/>
                </a:lnTo>
                <a:lnTo>
                  <a:pt x="184688" y="3663"/>
                </a:lnTo>
                <a:lnTo>
                  <a:pt x="175842" y="692"/>
                </a:lnTo>
                <a:lnTo>
                  <a:pt x="16583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75216" y="4718264"/>
            <a:ext cx="142875" cy="41275"/>
          </a:xfrm>
          <a:custGeom>
            <a:avLst/>
            <a:gdLst/>
            <a:ahLst/>
            <a:cxnLst/>
            <a:rect l="l" t="t" r="r" b="b"/>
            <a:pathLst>
              <a:path w="142875" h="41275">
                <a:moveTo>
                  <a:pt x="47544" y="0"/>
                </a:moveTo>
                <a:lnTo>
                  <a:pt x="8075" y="5236"/>
                </a:lnTo>
                <a:lnTo>
                  <a:pt x="0" y="16957"/>
                </a:lnTo>
                <a:lnTo>
                  <a:pt x="679" y="26569"/>
                </a:lnTo>
                <a:lnTo>
                  <a:pt x="10994" y="36710"/>
                </a:lnTo>
                <a:lnTo>
                  <a:pt x="31051" y="40495"/>
                </a:lnTo>
                <a:lnTo>
                  <a:pt x="55804" y="40718"/>
                </a:lnTo>
                <a:lnTo>
                  <a:pt x="80207" y="40171"/>
                </a:lnTo>
                <a:lnTo>
                  <a:pt x="105077" y="39944"/>
                </a:lnTo>
                <a:lnTo>
                  <a:pt x="125114" y="37803"/>
                </a:lnTo>
                <a:lnTo>
                  <a:pt x="138350" y="31556"/>
                </a:lnTo>
                <a:lnTo>
                  <a:pt x="142818" y="19013"/>
                </a:lnTo>
                <a:lnTo>
                  <a:pt x="138144" y="8185"/>
                </a:lnTo>
                <a:lnTo>
                  <a:pt x="126479" y="2840"/>
                </a:lnTo>
                <a:lnTo>
                  <a:pt x="109871" y="1046"/>
                </a:lnTo>
                <a:lnTo>
                  <a:pt x="4754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3510" y="3922781"/>
            <a:ext cx="1020266" cy="91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7765" y="3996377"/>
            <a:ext cx="1150620" cy="608965"/>
          </a:xfrm>
          <a:custGeom>
            <a:avLst/>
            <a:gdLst/>
            <a:ahLst/>
            <a:cxnLst/>
            <a:rect l="l" t="t" r="r" b="b"/>
            <a:pathLst>
              <a:path w="1150620" h="608964">
                <a:moveTo>
                  <a:pt x="308813" y="120632"/>
                </a:moveTo>
                <a:lnTo>
                  <a:pt x="104724" y="120632"/>
                </a:lnTo>
                <a:lnTo>
                  <a:pt x="104724" y="407474"/>
                </a:lnTo>
                <a:lnTo>
                  <a:pt x="0" y="407474"/>
                </a:lnTo>
                <a:lnTo>
                  <a:pt x="0" y="607131"/>
                </a:lnTo>
                <a:lnTo>
                  <a:pt x="1148295" y="608718"/>
                </a:lnTo>
                <a:lnTo>
                  <a:pt x="1148910" y="558555"/>
                </a:lnTo>
                <a:lnTo>
                  <a:pt x="1149376" y="508260"/>
                </a:lnTo>
                <a:lnTo>
                  <a:pt x="1149594" y="475610"/>
                </a:lnTo>
                <a:lnTo>
                  <a:pt x="390461" y="475610"/>
                </a:lnTo>
                <a:lnTo>
                  <a:pt x="390461" y="474035"/>
                </a:lnTo>
                <a:lnTo>
                  <a:pt x="23075" y="474035"/>
                </a:lnTo>
                <a:lnTo>
                  <a:pt x="21263" y="462966"/>
                </a:lnTo>
                <a:lnTo>
                  <a:pt x="21096" y="450434"/>
                </a:lnTo>
                <a:lnTo>
                  <a:pt x="21473" y="437418"/>
                </a:lnTo>
                <a:lnTo>
                  <a:pt x="21297" y="424899"/>
                </a:lnTo>
                <a:lnTo>
                  <a:pt x="1149860" y="424899"/>
                </a:lnTo>
                <a:lnTo>
                  <a:pt x="1149937" y="407665"/>
                </a:lnTo>
                <a:lnTo>
                  <a:pt x="625400" y="407665"/>
                </a:lnTo>
                <a:lnTo>
                  <a:pt x="600251" y="407539"/>
                </a:lnTo>
                <a:lnTo>
                  <a:pt x="576821" y="405874"/>
                </a:lnTo>
                <a:lnTo>
                  <a:pt x="576865" y="394787"/>
                </a:lnTo>
                <a:lnTo>
                  <a:pt x="390461" y="394787"/>
                </a:lnTo>
                <a:lnTo>
                  <a:pt x="390461" y="364877"/>
                </a:lnTo>
                <a:lnTo>
                  <a:pt x="329895" y="364877"/>
                </a:lnTo>
                <a:lnTo>
                  <a:pt x="318500" y="364748"/>
                </a:lnTo>
                <a:lnTo>
                  <a:pt x="308813" y="363088"/>
                </a:lnTo>
                <a:lnTo>
                  <a:pt x="308813" y="350413"/>
                </a:lnTo>
                <a:lnTo>
                  <a:pt x="228955" y="350413"/>
                </a:lnTo>
                <a:lnTo>
                  <a:pt x="228955" y="301290"/>
                </a:lnTo>
                <a:lnTo>
                  <a:pt x="308813" y="301290"/>
                </a:lnTo>
                <a:lnTo>
                  <a:pt x="308813" y="269603"/>
                </a:lnTo>
                <a:lnTo>
                  <a:pt x="127787" y="269603"/>
                </a:lnTo>
                <a:lnTo>
                  <a:pt x="127787" y="220467"/>
                </a:lnTo>
                <a:lnTo>
                  <a:pt x="308813" y="220467"/>
                </a:lnTo>
                <a:lnTo>
                  <a:pt x="308813" y="188768"/>
                </a:lnTo>
                <a:lnTo>
                  <a:pt x="127787" y="188768"/>
                </a:lnTo>
                <a:lnTo>
                  <a:pt x="127787" y="139644"/>
                </a:lnTo>
                <a:lnTo>
                  <a:pt x="308813" y="139644"/>
                </a:lnTo>
                <a:lnTo>
                  <a:pt x="308813" y="120632"/>
                </a:lnTo>
                <a:close/>
              </a:path>
              <a:path w="1150620" h="608964">
                <a:moveTo>
                  <a:pt x="594550" y="426486"/>
                </a:moveTo>
                <a:lnTo>
                  <a:pt x="443699" y="426486"/>
                </a:lnTo>
                <a:lnTo>
                  <a:pt x="443699" y="475610"/>
                </a:lnTo>
                <a:lnTo>
                  <a:pt x="961948" y="475610"/>
                </a:lnTo>
                <a:lnTo>
                  <a:pt x="961948" y="474035"/>
                </a:lnTo>
                <a:lnTo>
                  <a:pt x="594550" y="474035"/>
                </a:lnTo>
                <a:lnTo>
                  <a:pt x="594550" y="426486"/>
                </a:lnTo>
                <a:close/>
              </a:path>
              <a:path w="1150620" h="608964">
                <a:moveTo>
                  <a:pt x="1149853" y="426486"/>
                </a:moveTo>
                <a:lnTo>
                  <a:pt x="1016965" y="426486"/>
                </a:lnTo>
                <a:lnTo>
                  <a:pt x="1016965" y="475610"/>
                </a:lnTo>
                <a:lnTo>
                  <a:pt x="1149594" y="475610"/>
                </a:lnTo>
                <a:lnTo>
                  <a:pt x="1149713" y="457850"/>
                </a:lnTo>
                <a:lnTo>
                  <a:pt x="1149853" y="426486"/>
                </a:lnTo>
                <a:close/>
              </a:path>
              <a:path w="1150620" h="608964">
                <a:moveTo>
                  <a:pt x="594550" y="424899"/>
                </a:moveTo>
                <a:lnTo>
                  <a:pt x="76314" y="424899"/>
                </a:lnTo>
                <a:lnTo>
                  <a:pt x="76314" y="474035"/>
                </a:lnTo>
                <a:lnTo>
                  <a:pt x="390461" y="474035"/>
                </a:lnTo>
                <a:lnTo>
                  <a:pt x="390461" y="426486"/>
                </a:lnTo>
                <a:lnTo>
                  <a:pt x="594550" y="426486"/>
                </a:lnTo>
                <a:lnTo>
                  <a:pt x="594550" y="424899"/>
                </a:lnTo>
                <a:close/>
              </a:path>
              <a:path w="1150620" h="608964">
                <a:moveTo>
                  <a:pt x="1149860" y="424899"/>
                </a:moveTo>
                <a:lnTo>
                  <a:pt x="647801" y="424899"/>
                </a:lnTo>
                <a:lnTo>
                  <a:pt x="647801" y="474035"/>
                </a:lnTo>
                <a:lnTo>
                  <a:pt x="961948" y="474035"/>
                </a:lnTo>
                <a:lnTo>
                  <a:pt x="961948" y="426486"/>
                </a:lnTo>
                <a:lnTo>
                  <a:pt x="1149853" y="426486"/>
                </a:lnTo>
                <a:lnTo>
                  <a:pt x="1149860" y="424899"/>
                </a:lnTo>
                <a:close/>
              </a:path>
              <a:path w="1150620" h="608964">
                <a:moveTo>
                  <a:pt x="651103" y="407296"/>
                </a:moveTo>
                <a:lnTo>
                  <a:pt x="625400" y="407665"/>
                </a:lnTo>
                <a:lnTo>
                  <a:pt x="1149937" y="407665"/>
                </a:lnTo>
                <a:lnTo>
                  <a:pt x="1149938" y="407474"/>
                </a:lnTo>
                <a:lnTo>
                  <a:pt x="676198" y="407474"/>
                </a:lnTo>
                <a:lnTo>
                  <a:pt x="651103" y="407296"/>
                </a:lnTo>
                <a:close/>
              </a:path>
              <a:path w="1150620" h="608964">
                <a:moveTo>
                  <a:pt x="880300" y="120632"/>
                </a:moveTo>
                <a:lnTo>
                  <a:pt x="676198" y="120632"/>
                </a:lnTo>
                <a:lnTo>
                  <a:pt x="676198" y="407474"/>
                </a:lnTo>
                <a:lnTo>
                  <a:pt x="1149938" y="407474"/>
                </a:lnTo>
                <a:lnTo>
                  <a:pt x="1149972" y="394787"/>
                </a:lnTo>
                <a:lnTo>
                  <a:pt x="961948" y="394787"/>
                </a:lnTo>
                <a:lnTo>
                  <a:pt x="961948" y="364877"/>
                </a:lnTo>
                <a:lnTo>
                  <a:pt x="901382" y="364877"/>
                </a:lnTo>
                <a:lnTo>
                  <a:pt x="889987" y="364748"/>
                </a:lnTo>
                <a:lnTo>
                  <a:pt x="880300" y="363088"/>
                </a:lnTo>
                <a:lnTo>
                  <a:pt x="880300" y="350413"/>
                </a:lnTo>
                <a:lnTo>
                  <a:pt x="800442" y="350413"/>
                </a:lnTo>
                <a:lnTo>
                  <a:pt x="800442" y="302864"/>
                </a:lnTo>
                <a:lnTo>
                  <a:pt x="880300" y="302864"/>
                </a:lnTo>
                <a:lnTo>
                  <a:pt x="880300" y="269603"/>
                </a:lnTo>
                <a:lnTo>
                  <a:pt x="699274" y="269603"/>
                </a:lnTo>
                <a:lnTo>
                  <a:pt x="699274" y="222054"/>
                </a:lnTo>
                <a:lnTo>
                  <a:pt x="880300" y="222054"/>
                </a:lnTo>
                <a:lnTo>
                  <a:pt x="880300" y="190547"/>
                </a:lnTo>
                <a:lnTo>
                  <a:pt x="727884" y="190547"/>
                </a:lnTo>
                <a:lnTo>
                  <a:pt x="719607" y="190355"/>
                </a:lnTo>
                <a:lnTo>
                  <a:pt x="699274" y="190355"/>
                </a:lnTo>
                <a:lnTo>
                  <a:pt x="699274" y="141231"/>
                </a:lnTo>
                <a:lnTo>
                  <a:pt x="880300" y="141231"/>
                </a:lnTo>
                <a:lnTo>
                  <a:pt x="880300" y="120632"/>
                </a:lnTo>
                <a:close/>
              </a:path>
              <a:path w="1150620" h="608964">
                <a:moveTo>
                  <a:pt x="491629" y="345651"/>
                </a:moveTo>
                <a:lnTo>
                  <a:pt x="443699" y="345651"/>
                </a:lnTo>
                <a:lnTo>
                  <a:pt x="443699" y="394787"/>
                </a:lnTo>
                <a:lnTo>
                  <a:pt x="491629" y="394787"/>
                </a:lnTo>
                <a:lnTo>
                  <a:pt x="491629" y="345651"/>
                </a:lnTo>
                <a:close/>
              </a:path>
              <a:path w="1150620" h="608964">
                <a:moveTo>
                  <a:pt x="577014" y="345651"/>
                </a:moveTo>
                <a:lnTo>
                  <a:pt x="544868" y="345651"/>
                </a:lnTo>
                <a:lnTo>
                  <a:pt x="544868" y="394787"/>
                </a:lnTo>
                <a:lnTo>
                  <a:pt x="576865" y="394787"/>
                </a:lnTo>
                <a:lnTo>
                  <a:pt x="576987" y="364508"/>
                </a:lnTo>
                <a:lnTo>
                  <a:pt x="577014" y="345651"/>
                </a:lnTo>
                <a:close/>
              </a:path>
              <a:path w="1150620" h="608964">
                <a:moveTo>
                  <a:pt x="1063104" y="345651"/>
                </a:moveTo>
                <a:lnTo>
                  <a:pt x="1016965" y="345651"/>
                </a:lnTo>
                <a:lnTo>
                  <a:pt x="1016965" y="394787"/>
                </a:lnTo>
                <a:lnTo>
                  <a:pt x="1063104" y="394787"/>
                </a:lnTo>
                <a:lnTo>
                  <a:pt x="1063104" y="345651"/>
                </a:lnTo>
                <a:close/>
              </a:path>
              <a:path w="1150620" h="608964">
                <a:moveTo>
                  <a:pt x="1150074" y="345651"/>
                </a:moveTo>
                <a:lnTo>
                  <a:pt x="1118133" y="345651"/>
                </a:lnTo>
                <a:lnTo>
                  <a:pt x="1118133" y="394787"/>
                </a:lnTo>
                <a:lnTo>
                  <a:pt x="1149972" y="394787"/>
                </a:lnTo>
                <a:lnTo>
                  <a:pt x="1150074" y="345651"/>
                </a:lnTo>
                <a:close/>
              </a:path>
              <a:path w="1150620" h="608964">
                <a:moveTo>
                  <a:pt x="341842" y="364508"/>
                </a:moveTo>
                <a:lnTo>
                  <a:pt x="329895" y="364877"/>
                </a:lnTo>
                <a:lnTo>
                  <a:pt x="390461" y="364877"/>
                </a:lnTo>
                <a:lnTo>
                  <a:pt x="390461" y="364675"/>
                </a:lnTo>
                <a:lnTo>
                  <a:pt x="353186" y="364675"/>
                </a:lnTo>
                <a:lnTo>
                  <a:pt x="341842" y="364508"/>
                </a:lnTo>
                <a:close/>
              </a:path>
              <a:path w="1150620" h="608964">
                <a:moveTo>
                  <a:pt x="913329" y="364508"/>
                </a:moveTo>
                <a:lnTo>
                  <a:pt x="901382" y="364877"/>
                </a:lnTo>
                <a:lnTo>
                  <a:pt x="961948" y="364877"/>
                </a:lnTo>
                <a:lnTo>
                  <a:pt x="961948" y="364675"/>
                </a:lnTo>
                <a:lnTo>
                  <a:pt x="924674" y="364675"/>
                </a:lnTo>
                <a:lnTo>
                  <a:pt x="913329" y="364508"/>
                </a:lnTo>
                <a:close/>
              </a:path>
              <a:path w="1150620" h="608964">
                <a:moveTo>
                  <a:pt x="354964" y="185"/>
                </a:moveTo>
                <a:lnTo>
                  <a:pt x="353099" y="437"/>
                </a:lnTo>
                <a:lnTo>
                  <a:pt x="352993" y="1984"/>
                </a:lnTo>
                <a:lnTo>
                  <a:pt x="353186" y="4948"/>
                </a:lnTo>
                <a:lnTo>
                  <a:pt x="353186" y="364675"/>
                </a:lnTo>
                <a:lnTo>
                  <a:pt x="390461" y="364675"/>
                </a:lnTo>
                <a:lnTo>
                  <a:pt x="390461" y="345651"/>
                </a:lnTo>
                <a:lnTo>
                  <a:pt x="577014" y="345651"/>
                </a:lnTo>
                <a:lnTo>
                  <a:pt x="576980" y="313964"/>
                </a:lnTo>
                <a:lnTo>
                  <a:pt x="390461" y="313964"/>
                </a:lnTo>
                <a:lnTo>
                  <a:pt x="390461" y="264828"/>
                </a:lnTo>
                <a:lnTo>
                  <a:pt x="576831" y="264828"/>
                </a:lnTo>
                <a:lnTo>
                  <a:pt x="576720" y="233154"/>
                </a:lnTo>
                <a:lnTo>
                  <a:pt x="390461" y="233154"/>
                </a:lnTo>
                <a:lnTo>
                  <a:pt x="390461" y="184018"/>
                </a:lnTo>
                <a:lnTo>
                  <a:pt x="576600" y="184018"/>
                </a:lnTo>
                <a:lnTo>
                  <a:pt x="576576" y="152319"/>
                </a:lnTo>
                <a:lnTo>
                  <a:pt x="390461" y="152319"/>
                </a:lnTo>
                <a:lnTo>
                  <a:pt x="390461" y="103208"/>
                </a:lnTo>
                <a:lnTo>
                  <a:pt x="576799" y="103208"/>
                </a:lnTo>
                <a:lnTo>
                  <a:pt x="577185" y="71508"/>
                </a:lnTo>
                <a:lnTo>
                  <a:pt x="390461" y="71508"/>
                </a:lnTo>
                <a:lnTo>
                  <a:pt x="390461" y="22385"/>
                </a:lnTo>
                <a:lnTo>
                  <a:pt x="578117" y="22385"/>
                </a:lnTo>
                <a:lnTo>
                  <a:pt x="578599" y="1785"/>
                </a:lnTo>
                <a:lnTo>
                  <a:pt x="531961" y="366"/>
                </a:lnTo>
                <a:lnTo>
                  <a:pt x="411121" y="366"/>
                </a:lnTo>
                <a:lnTo>
                  <a:pt x="354964" y="185"/>
                </a:lnTo>
                <a:close/>
              </a:path>
              <a:path w="1150620" h="608964">
                <a:moveTo>
                  <a:pt x="926452" y="185"/>
                </a:moveTo>
                <a:lnTo>
                  <a:pt x="926407" y="179295"/>
                </a:lnTo>
                <a:lnTo>
                  <a:pt x="925955" y="261229"/>
                </a:lnTo>
                <a:lnTo>
                  <a:pt x="925411" y="313964"/>
                </a:lnTo>
                <a:lnTo>
                  <a:pt x="924674" y="364675"/>
                </a:lnTo>
                <a:lnTo>
                  <a:pt x="961948" y="364675"/>
                </a:lnTo>
                <a:lnTo>
                  <a:pt x="961948" y="345651"/>
                </a:lnTo>
                <a:lnTo>
                  <a:pt x="1150074" y="345651"/>
                </a:lnTo>
                <a:lnTo>
                  <a:pt x="1150074" y="313964"/>
                </a:lnTo>
                <a:lnTo>
                  <a:pt x="961948" y="313964"/>
                </a:lnTo>
                <a:lnTo>
                  <a:pt x="961948" y="264828"/>
                </a:lnTo>
                <a:lnTo>
                  <a:pt x="1150074" y="264828"/>
                </a:lnTo>
                <a:lnTo>
                  <a:pt x="1150074" y="233154"/>
                </a:lnTo>
                <a:lnTo>
                  <a:pt x="961948" y="233154"/>
                </a:lnTo>
                <a:lnTo>
                  <a:pt x="961948" y="184018"/>
                </a:lnTo>
                <a:lnTo>
                  <a:pt x="1150074" y="184018"/>
                </a:lnTo>
                <a:lnTo>
                  <a:pt x="1150074" y="152319"/>
                </a:lnTo>
                <a:lnTo>
                  <a:pt x="961948" y="152319"/>
                </a:lnTo>
                <a:lnTo>
                  <a:pt x="961948" y="103208"/>
                </a:lnTo>
                <a:lnTo>
                  <a:pt x="1150074" y="103208"/>
                </a:lnTo>
                <a:lnTo>
                  <a:pt x="1150074" y="71508"/>
                </a:lnTo>
                <a:lnTo>
                  <a:pt x="961948" y="71508"/>
                </a:lnTo>
                <a:lnTo>
                  <a:pt x="961948" y="22385"/>
                </a:lnTo>
                <a:lnTo>
                  <a:pt x="1150073" y="22385"/>
                </a:lnTo>
                <a:lnTo>
                  <a:pt x="1150073" y="1984"/>
                </a:lnTo>
                <a:lnTo>
                  <a:pt x="1093498" y="1984"/>
                </a:lnTo>
                <a:lnTo>
                  <a:pt x="926452" y="185"/>
                </a:lnTo>
                <a:close/>
              </a:path>
              <a:path w="1150620" h="608964">
                <a:moveTo>
                  <a:pt x="308813" y="301290"/>
                </a:moveTo>
                <a:lnTo>
                  <a:pt x="282206" y="301290"/>
                </a:lnTo>
                <a:lnTo>
                  <a:pt x="282206" y="350413"/>
                </a:lnTo>
                <a:lnTo>
                  <a:pt x="308813" y="350413"/>
                </a:lnTo>
                <a:lnTo>
                  <a:pt x="308813" y="301290"/>
                </a:lnTo>
                <a:close/>
              </a:path>
              <a:path w="1150620" h="608964">
                <a:moveTo>
                  <a:pt x="880300" y="302864"/>
                </a:moveTo>
                <a:lnTo>
                  <a:pt x="855459" y="302864"/>
                </a:lnTo>
                <a:lnTo>
                  <a:pt x="855459" y="350413"/>
                </a:lnTo>
                <a:lnTo>
                  <a:pt x="880300" y="350413"/>
                </a:lnTo>
                <a:lnTo>
                  <a:pt x="880300" y="302864"/>
                </a:lnTo>
                <a:close/>
              </a:path>
              <a:path w="1150620" h="608964">
                <a:moveTo>
                  <a:pt x="491629" y="264828"/>
                </a:moveTo>
                <a:lnTo>
                  <a:pt x="443699" y="264828"/>
                </a:lnTo>
                <a:lnTo>
                  <a:pt x="443699" y="313964"/>
                </a:lnTo>
                <a:lnTo>
                  <a:pt x="491629" y="313964"/>
                </a:lnTo>
                <a:lnTo>
                  <a:pt x="491629" y="264828"/>
                </a:lnTo>
                <a:close/>
              </a:path>
              <a:path w="1150620" h="608964">
                <a:moveTo>
                  <a:pt x="576831" y="264828"/>
                </a:moveTo>
                <a:lnTo>
                  <a:pt x="544868" y="264828"/>
                </a:lnTo>
                <a:lnTo>
                  <a:pt x="544868" y="313964"/>
                </a:lnTo>
                <a:lnTo>
                  <a:pt x="576980" y="313964"/>
                </a:lnTo>
                <a:lnTo>
                  <a:pt x="576958" y="301290"/>
                </a:lnTo>
                <a:lnTo>
                  <a:pt x="576831" y="264828"/>
                </a:lnTo>
                <a:close/>
              </a:path>
              <a:path w="1150620" h="608964">
                <a:moveTo>
                  <a:pt x="1063104" y="264828"/>
                </a:moveTo>
                <a:lnTo>
                  <a:pt x="1016965" y="264828"/>
                </a:lnTo>
                <a:lnTo>
                  <a:pt x="1016965" y="313964"/>
                </a:lnTo>
                <a:lnTo>
                  <a:pt x="1063104" y="313964"/>
                </a:lnTo>
                <a:lnTo>
                  <a:pt x="1063104" y="264828"/>
                </a:lnTo>
                <a:close/>
              </a:path>
              <a:path w="1150620" h="608964">
                <a:moveTo>
                  <a:pt x="1150074" y="264828"/>
                </a:moveTo>
                <a:lnTo>
                  <a:pt x="1118133" y="264828"/>
                </a:lnTo>
                <a:lnTo>
                  <a:pt x="1118133" y="313964"/>
                </a:lnTo>
                <a:lnTo>
                  <a:pt x="1150074" y="313964"/>
                </a:lnTo>
                <a:lnTo>
                  <a:pt x="1150074" y="264828"/>
                </a:lnTo>
                <a:close/>
              </a:path>
              <a:path w="1150620" h="608964">
                <a:moveTo>
                  <a:pt x="228955" y="220467"/>
                </a:moveTo>
                <a:lnTo>
                  <a:pt x="181025" y="220467"/>
                </a:lnTo>
                <a:lnTo>
                  <a:pt x="181025" y="269603"/>
                </a:lnTo>
                <a:lnTo>
                  <a:pt x="228955" y="269603"/>
                </a:lnTo>
                <a:lnTo>
                  <a:pt x="228955" y="220467"/>
                </a:lnTo>
                <a:close/>
              </a:path>
              <a:path w="1150620" h="608964">
                <a:moveTo>
                  <a:pt x="308813" y="220467"/>
                </a:moveTo>
                <a:lnTo>
                  <a:pt x="282206" y="220467"/>
                </a:lnTo>
                <a:lnTo>
                  <a:pt x="282206" y="269603"/>
                </a:lnTo>
                <a:lnTo>
                  <a:pt x="308813" y="269603"/>
                </a:lnTo>
                <a:lnTo>
                  <a:pt x="308813" y="220467"/>
                </a:lnTo>
                <a:close/>
              </a:path>
              <a:path w="1150620" h="608964">
                <a:moveTo>
                  <a:pt x="800442" y="222054"/>
                </a:moveTo>
                <a:lnTo>
                  <a:pt x="754303" y="222054"/>
                </a:lnTo>
                <a:lnTo>
                  <a:pt x="754303" y="269603"/>
                </a:lnTo>
                <a:lnTo>
                  <a:pt x="800442" y="269603"/>
                </a:lnTo>
                <a:lnTo>
                  <a:pt x="800442" y="222054"/>
                </a:lnTo>
                <a:close/>
              </a:path>
              <a:path w="1150620" h="608964">
                <a:moveTo>
                  <a:pt x="880300" y="222054"/>
                </a:moveTo>
                <a:lnTo>
                  <a:pt x="855459" y="222054"/>
                </a:lnTo>
                <a:lnTo>
                  <a:pt x="855459" y="269603"/>
                </a:lnTo>
                <a:lnTo>
                  <a:pt x="880300" y="269603"/>
                </a:lnTo>
                <a:lnTo>
                  <a:pt x="880300" y="222054"/>
                </a:lnTo>
                <a:close/>
              </a:path>
              <a:path w="1150620" h="608964">
                <a:moveTo>
                  <a:pt x="491629" y="184018"/>
                </a:moveTo>
                <a:lnTo>
                  <a:pt x="443699" y="184018"/>
                </a:lnTo>
                <a:lnTo>
                  <a:pt x="443699" y="233154"/>
                </a:lnTo>
                <a:lnTo>
                  <a:pt x="491629" y="233154"/>
                </a:lnTo>
                <a:lnTo>
                  <a:pt x="491629" y="184018"/>
                </a:lnTo>
                <a:close/>
              </a:path>
              <a:path w="1150620" h="608964">
                <a:moveTo>
                  <a:pt x="576600" y="184018"/>
                </a:moveTo>
                <a:lnTo>
                  <a:pt x="544868" y="184018"/>
                </a:lnTo>
                <a:lnTo>
                  <a:pt x="544868" y="233154"/>
                </a:lnTo>
                <a:lnTo>
                  <a:pt x="576720" y="233154"/>
                </a:lnTo>
                <a:lnTo>
                  <a:pt x="576600" y="184018"/>
                </a:lnTo>
                <a:close/>
              </a:path>
              <a:path w="1150620" h="608964">
                <a:moveTo>
                  <a:pt x="1063104" y="184018"/>
                </a:moveTo>
                <a:lnTo>
                  <a:pt x="1016965" y="184018"/>
                </a:lnTo>
                <a:lnTo>
                  <a:pt x="1016965" y="233154"/>
                </a:lnTo>
                <a:lnTo>
                  <a:pt x="1063104" y="233154"/>
                </a:lnTo>
                <a:lnTo>
                  <a:pt x="1063104" y="184018"/>
                </a:lnTo>
                <a:close/>
              </a:path>
              <a:path w="1150620" h="608964">
                <a:moveTo>
                  <a:pt x="1150074" y="184018"/>
                </a:moveTo>
                <a:lnTo>
                  <a:pt x="1118133" y="184018"/>
                </a:lnTo>
                <a:lnTo>
                  <a:pt x="1118133" y="233154"/>
                </a:lnTo>
                <a:lnTo>
                  <a:pt x="1150074" y="233154"/>
                </a:lnTo>
                <a:lnTo>
                  <a:pt x="1150074" y="184018"/>
                </a:lnTo>
                <a:close/>
              </a:path>
              <a:path w="1150620" h="608964">
                <a:moveTo>
                  <a:pt x="800442" y="141231"/>
                </a:moveTo>
                <a:lnTo>
                  <a:pt x="754303" y="141231"/>
                </a:lnTo>
                <a:lnTo>
                  <a:pt x="754303" y="188768"/>
                </a:lnTo>
                <a:lnTo>
                  <a:pt x="741915" y="190393"/>
                </a:lnTo>
                <a:lnTo>
                  <a:pt x="727884" y="190547"/>
                </a:lnTo>
                <a:lnTo>
                  <a:pt x="880300" y="190547"/>
                </a:lnTo>
                <a:lnTo>
                  <a:pt x="880300" y="190355"/>
                </a:lnTo>
                <a:lnTo>
                  <a:pt x="802208" y="190355"/>
                </a:lnTo>
                <a:lnTo>
                  <a:pt x="800396" y="179295"/>
                </a:lnTo>
                <a:lnTo>
                  <a:pt x="800230" y="166770"/>
                </a:lnTo>
                <a:lnTo>
                  <a:pt x="800513" y="157113"/>
                </a:lnTo>
                <a:lnTo>
                  <a:pt x="800589" y="152110"/>
                </a:lnTo>
                <a:lnTo>
                  <a:pt x="800442" y="141231"/>
                </a:lnTo>
                <a:close/>
              </a:path>
              <a:path w="1150620" h="608964">
                <a:moveTo>
                  <a:pt x="713305" y="190209"/>
                </a:moveTo>
                <a:lnTo>
                  <a:pt x="699274" y="190355"/>
                </a:lnTo>
                <a:lnTo>
                  <a:pt x="719607" y="190355"/>
                </a:lnTo>
                <a:lnTo>
                  <a:pt x="713305" y="190209"/>
                </a:lnTo>
                <a:close/>
              </a:path>
              <a:path w="1150620" h="608964">
                <a:moveTo>
                  <a:pt x="880300" y="141231"/>
                </a:moveTo>
                <a:lnTo>
                  <a:pt x="855459" y="141231"/>
                </a:lnTo>
                <a:lnTo>
                  <a:pt x="855459" y="190355"/>
                </a:lnTo>
                <a:lnTo>
                  <a:pt x="880300" y="190355"/>
                </a:lnTo>
                <a:lnTo>
                  <a:pt x="880300" y="141231"/>
                </a:lnTo>
                <a:close/>
              </a:path>
              <a:path w="1150620" h="608964">
                <a:moveTo>
                  <a:pt x="228955" y="139644"/>
                </a:moveTo>
                <a:lnTo>
                  <a:pt x="181025" y="139644"/>
                </a:lnTo>
                <a:lnTo>
                  <a:pt x="181025" y="188768"/>
                </a:lnTo>
                <a:lnTo>
                  <a:pt x="228955" y="188768"/>
                </a:lnTo>
                <a:lnTo>
                  <a:pt x="228955" y="139644"/>
                </a:lnTo>
                <a:close/>
              </a:path>
              <a:path w="1150620" h="608964">
                <a:moveTo>
                  <a:pt x="308813" y="139644"/>
                </a:moveTo>
                <a:lnTo>
                  <a:pt x="282206" y="139644"/>
                </a:lnTo>
                <a:lnTo>
                  <a:pt x="282206" y="188768"/>
                </a:lnTo>
                <a:lnTo>
                  <a:pt x="308813" y="188768"/>
                </a:lnTo>
                <a:lnTo>
                  <a:pt x="308813" y="139644"/>
                </a:lnTo>
                <a:close/>
              </a:path>
              <a:path w="1150620" h="608964">
                <a:moveTo>
                  <a:pt x="491629" y="103208"/>
                </a:moveTo>
                <a:lnTo>
                  <a:pt x="443699" y="103208"/>
                </a:lnTo>
                <a:lnTo>
                  <a:pt x="443699" y="152319"/>
                </a:lnTo>
                <a:lnTo>
                  <a:pt x="491629" y="152319"/>
                </a:lnTo>
                <a:lnTo>
                  <a:pt x="491629" y="103208"/>
                </a:lnTo>
                <a:close/>
              </a:path>
              <a:path w="1150620" h="608964">
                <a:moveTo>
                  <a:pt x="576799" y="103208"/>
                </a:moveTo>
                <a:lnTo>
                  <a:pt x="544868" y="103208"/>
                </a:lnTo>
                <a:lnTo>
                  <a:pt x="544868" y="152319"/>
                </a:lnTo>
                <a:lnTo>
                  <a:pt x="576576" y="152319"/>
                </a:lnTo>
                <a:lnTo>
                  <a:pt x="576799" y="103208"/>
                </a:lnTo>
                <a:close/>
              </a:path>
              <a:path w="1150620" h="608964">
                <a:moveTo>
                  <a:pt x="1063104" y="103208"/>
                </a:moveTo>
                <a:lnTo>
                  <a:pt x="1016965" y="103208"/>
                </a:lnTo>
                <a:lnTo>
                  <a:pt x="1016965" y="152319"/>
                </a:lnTo>
                <a:lnTo>
                  <a:pt x="1063104" y="152319"/>
                </a:lnTo>
                <a:lnTo>
                  <a:pt x="1063104" y="103208"/>
                </a:lnTo>
                <a:close/>
              </a:path>
              <a:path w="1150620" h="608964">
                <a:moveTo>
                  <a:pt x="1150074" y="103208"/>
                </a:moveTo>
                <a:lnTo>
                  <a:pt x="1118133" y="103208"/>
                </a:lnTo>
                <a:lnTo>
                  <a:pt x="1118133" y="152319"/>
                </a:lnTo>
                <a:lnTo>
                  <a:pt x="1150074" y="152319"/>
                </a:lnTo>
                <a:lnTo>
                  <a:pt x="1150074" y="103208"/>
                </a:lnTo>
                <a:close/>
              </a:path>
              <a:path w="1150620" h="608964">
                <a:moveTo>
                  <a:pt x="491629" y="22385"/>
                </a:moveTo>
                <a:lnTo>
                  <a:pt x="443699" y="22385"/>
                </a:lnTo>
                <a:lnTo>
                  <a:pt x="443699" y="71508"/>
                </a:lnTo>
                <a:lnTo>
                  <a:pt x="491629" y="71508"/>
                </a:lnTo>
                <a:lnTo>
                  <a:pt x="491629" y="22385"/>
                </a:lnTo>
                <a:close/>
              </a:path>
              <a:path w="1150620" h="608964">
                <a:moveTo>
                  <a:pt x="578117" y="22385"/>
                </a:moveTo>
                <a:lnTo>
                  <a:pt x="544868" y="22385"/>
                </a:lnTo>
                <a:lnTo>
                  <a:pt x="544868" y="71508"/>
                </a:lnTo>
                <a:lnTo>
                  <a:pt x="577185" y="71508"/>
                </a:lnTo>
                <a:lnTo>
                  <a:pt x="577437" y="51458"/>
                </a:lnTo>
                <a:lnTo>
                  <a:pt x="578117" y="22385"/>
                </a:lnTo>
                <a:close/>
              </a:path>
              <a:path w="1150620" h="608964">
                <a:moveTo>
                  <a:pt x="1063104" y="22385"/>
                </a:moveTo>
                <a:lnTo>
                  <a:pt x="1016965" y="22385"/>
                </a:lnTo>
                <a:lnTo>
                  <a:pt x="1016965" y="71508"/>
                </a:lnTo>
                <a:lnTo>
                  <a:pt x="1063104" y="71508"/>
                </a:lnTo>
                <a:lnTo>
                  <a:pt x="1063104" y="22385"/>
                </a:lnTo>
                <a:close/>
              </a:path>
              <a:path w="1150620" h="608964">
                <a:moveTo>
                  <a:pt x="1150073" y="22385"/>
                </a:moveTo>
                <a:lnTo>
                  <a:pt x="1118133" y="22385"/>
                </a:lnTo>
                <a:lnTo>
                  <a:pt x="1118133" y="71508"/>
                </a:lnTo>
                <a:lnTo>
                  <a:pt x="1150074" y="71508"/>
                </a:lnTo>
                <a:lnTo>
                  <a:pt x="1150073" y="22385"/>
                </a:lnTo>
                <a:close/>
              </a:path>
              <a:path w="1150620" h="608964">
                <a:moveTo>
                  <a:pt x="1150073" y="1785"/>
                </a:moveTo>
                <a:lnTo>
                  <a:pt x="1093498" y="1984"/>
                </a:lnTo>
                <a:lnTo>
                  <a:pt x="1150073" y="1984"/>
                </a:lnTo>
                <a:lnTo>
                  <a:pt x="1150073" y="1785"/>
                </a:lnTo>
                <a:close/>
              </a:path>
              <a:path w="1150620" h="608964">
                <a:moveTo>
                  <a:pt x="467887" y="0"/>
                </a:moveTo>
                <a:lnTo>
                  <a:pt x="411121" y="366"/>
                </a:lnTo>
                <a:lnTo>
                  <a:pt x="531961" y="366"/>
                </a:lnTo>
                <a:lnTo>
                  <a:pt x="524100" y="126"/>
                </a:lnTo>
                <a:lnTo>
                  <a:pt x="467887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579" y="2455664"/>
            <a:ext cx="1605915" cy="1373505"/>
          </a:xfrm>
          <a:custGeom>
            <a:avLst/>
            <a:gdLst/>
            <a:ahLst/>
            <a:cxnLst/>
            <a:rect l="l" t="t" r="r" b="b"/>
            <a:pathLst>
              <a:path w="1605914" h="1373504">
                <a:moveTo>
                  <a:pt x="1605526" y="1372891"/>
                </a:moveTo>
                <a:lnTo>
                  <a:pt x="0" y="1372891"/>
                </a:lnTo>
                <a:lnTo>
                  <a:pt x="0" y="0"/>
                </a:lnTo>
                <a:lnTo>
                  <a:pt x="1605526" y="0"/>
                </a:lnTo>
                <a:lnTo>
                  <a:pt x="1605526" y="1372891"/>
                </a:lnTo>
                <a:close/>
              </a:path>
            </a:pathLst>
          </a:custGeom>
          <a:ln w="149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7913" y="363886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82" y="0"/>
                </a:moveTo>
                <a:lnTo>
                  <a:pt x="18582" y="18681"/>
                </a:lnTo>
                <a:lnTo>
                  <a:pt x="0" y="18681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7787" y="3657549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39">
                <a:moveTo>
                  <a:pt x="1513654" y="0"/>
                </a:moveTo>
                <a:lnTo>
                  <a:pt x="0" y="0"/>
                </a:lnTo>
              </a:path>
            </a:pathLst>
          </a:custGeom>
          <a:ln w="747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70973" y="363886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82" y="18681"/>
                </a:moveTo>
                <a:lnTo>
                  <a:pt x="0" y="18681"/>
                </a:lnTo>
                <a:lnTo>
                  <a:pt x="0" y="0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70974" y="2661650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940336"/>
                </a:moveTo>
                <a:lnTo>
                  <a:pt x="0" y="0"/>
                </a:lnTo>
              </a:path>
            </a:pathLst>
          </a:custGeom>
          <a:ln w="743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0974" y="262453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681"/>
                </a:moveTo>
                <a:lnTo>
                  <a:pt x="0" y="0"/>
                </a:lnTo>
                <a:lnTo>
                  <a:pt x="18582" y="0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6029" y="2624531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39">
                <a:moveTo>
                  <a:pt x="0" y="0"/>
                </a:moveTo>
                <a:lnTo>
                  <a:pt x="1513654" y="0"/>
                </a:lnTo>
              </a:path>
            </a:pathLst>
          </a:custGeom>
          <a:ln w="747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57916" y="262453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18582" y="0"/>
                </a:lnTo>
                <a:lnTo>
                  <a:pt x="18582" y="18681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76496" y="268009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36"/>
                </a:lnTo>
              </a:path>
            </a:pathLst>
          </a:custGeom>
          <a:ln w="743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0692" y="363886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82" y="0"/>
                </a:moveTo>
                <a:lnTo>
                  <a:pt x="18582" y="18681"/>
                </a:lnTo>
                <a:lnTo>
                  <a:pt x="0" y="18681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0566" y="3657549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40">
                <a:moveTo>
                  <a:pt x="1513654" y="0"/>
                </a:moveTo>
                <a:lnTo>
                  <a:pt x="0" y="0"/>
                </a:lnTo>
              </a:path>
            </a:pathLst>
          </a:custGeom>
          <a:ln w="747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43751" y="3638867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582" y="18681"/>
                </a:moveTo>
                <a:lnTo>
                  <a:pt x="0" y="18681"/>
                </a:lnTo>
                <a:lnTo>
                  <a:pt x="0" y="0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3754" y="2661650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940336"/>
                </a:moveTo>
                <a:lnTo>
                  <a:pt x="0" y="0"/>
                </a:lnTo>
              </a:path>
            </a:pathLst>
          </a:custGeom>
          <a:ln w="743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3754" y="262453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681"/>
                </a:moveTo>
                <a:lnTo>
                  <a:pt x="0" y="0"/>
                </a:lnTo>
                <a:lnTo>
                  <a:pt x="18582" y="0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98808" y="2624531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40">
                <a:moveTo>
                  <a:pt x="0" y="0"/>
                </a:moveTo>
                <a:lnTo>
                  <a:pt x="1513654" y="0"/>
                </a:lnTo>
              </a:path>
            </a:pathLst>
          </a:custGeom>
          <a:ln w="747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30695" y="262453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0"/>
                </a:moveTo>
                <a:lnTo>
                  <a:pt x="18582" y="0"/>
                </a:lnTo>
                <a:lnTo>
                  <a:pt x="18582" y="18681"/>
                </a:lnTo>
              </a:path>
            </a:pathLst>
          </a:custGeom>
          <a:ln w="745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49275" y="2680093"/>
            <a:ext cx="0" cy="940435"/>
          </a:xfrm>
          <a:custGeom>
            <a:avLst/>
            <a:gdLst/>
            <a:ahLst/>
            <a:cxnLst/>
            <a:rect l="l" t="t" r="r" b="b"/>
            <a:pathLst>
              <a:path h="940435">
                <a:moveTo>
                  <a:pt x="0" y="0"/>
                </a:moveTo>
                <a:lnTo>
                  <a:pt x="0" y="940336"/>
                </a:lnTo>
              </a:path>
            </a:pathLst>
          </a:custGeom>
          <a:ln w="7432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22880" y="363998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474" y="0"/>
                </a:moveTo>
                <a:lnTo>
                  <a:pt x="17474" y="17568"/>
                </a:lnTo>
                <a:lnTo>
                  <a:pt x="0" y="17568"/>
                </a:lnTo>
              </a:path>
            </a:pathLst>
          </a:custGeom>
          <a:ln w="70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56149" y="3657549"/>
            <a:ext cx="1331595" cy="0"/>
          </a:xfrm>
          <a:custGeom>
            <a:avLst/>
            <a:gdLst/>
            <a:ahLst/>
            <a:cxnLst/>
            <a:rect l="l" t="t" r="r" b="b"/>
            <a:pathLst>
              <a:path w="1331595">
                <a:moveTo>
                  <a:pt x="1331234" y="0"/>
                </a:moveTo>
                <a:lnTo>
                  <a:pt x="0" y="0"/>
                </a:lnTo>
              </a:path>
            </a:pathLst>
          </a:custGeom>
          <a:ln w="7024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20928" y="363998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7474" y="17568"/>
                </a:moveTo>
                <a:lnTo>
                  <a:pt x="0" y="17568"/>
                </a:lnTo>
                <a:lnTo>
                  <a:pt x="0" y="0"/>
                </a:lnTo>
              </a:path>
            </a:pathLst>
          </a:custGeom>
          <a:ln w="70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20927" y="2659305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946262"/>
                </a:moveTo>
                <a:lnTo>
                  <a:pt x="0" y="0"/>
                </a:lnTo>
              </a:path>
            </a:pathLst>
          </a:custGeom>
          <a:ln w="6987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20927" y="262452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568"/>
                </a:moveTo>
                <a:lnTo>
                  <a:pt x="0" y="0"/>
                </a:lnTo>
                <a:lnTo>
                  <a:pt x="17474" y="0"/>
                </a:lnTo>
              </a:path>
            </a:pathLst>
          </a:custGeom>
          <a:ln w="70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73898" y="2624531"/>
            <a:ext cx="1331595" cy="0"/>
          </a:xfrm>
          <a:custGeom>
            <a:avLst/>
            <a:gdLst/>
            <a:ahLst/>
            <a:cxnLst/>
            <a:rect l="l" t="t" r="r" b="b"/>
            <a:pathLst>
              <a:path w="1331595">
                <a:moveTo>
                  <a:pt x="0" y="0"/>
                </a:moveTo>
                <a:lnTo>
                  <a:pt x="1331234" y="0"/>
                </a:lnTo>
              </a:path>
            </a:pathLst>
          </a:custGeom>
          <a:ln w="7024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22880" y="262453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0"/>
                </a:moveTo>
                <a:lnTo>
                  <a:pt x="17474" y="0"/>
                </a:lnTo>
                <a:lnTo>
                  <a:pt x="17474" y="17568"/>
                </a:lnTo>
              </a:path>
            </a:pathLst>
          </a:custGeom>
          <a:ln w="70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40355" y="2676512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0"/>
                </a:moveTo>
                <a:lnTo>
                  <a:pt x="0" y="946262"/>
                </a:lnTo>
              </a:path>
            </a:pathLst>
          </a:custGeom>
          <a:ln w="6987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5099" y="314211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747" y="0"/>
                </a:lnTo>
              </a:path>
            </a:pathLst>
          </a:custGeom>
          <a:ln w="74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81554" y="3099981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5">
                <a:moveTo>
                  <a:pt x="41922" y="0"/>
                </a:moveTo>
                <a:lnTo>
                  <a:pt x="25604" y="3312"/>
                </a:lnTo>
                <a:lnTo>
                  <a:pt x="12279" y="12344"/>
                </a:lnTo>
                <a:lnTo>
                  <a:pt x="3294" y="25738"/>
                </a:lnTo>
                <a:lnTo>
                  <a:pt x="0" y="42138"/>
                </a:lnTo>
                <a:lnTo>
                  <a:pt x="3294" y="58545"/>
                </a:lnTo>
                <a:lnTo>
                  <a:pt x="12279" y="71943"/>
                </a:lnTo>
                <a:lnTo>
                  <a:pt x="25604" y="80977"/>
                </a:lnTo>
                <a:lnTo>
                  <a:pt x="41922" y="84289"/>
                </a:lnTo>
                <a:lnTo>
                  <a:pt x="58240" y="80977"/>
                </a:lnTo>
                <a:lnTo>
                  <a:pt x="71566" y="71943"/>
                </a:lnTo>
                <a:lnTo>
                  <a:pt x="80550" y="58545"/>
                </a:lnTo>
                <a:lnTo>
                  <a:pt x="83845" y="42138"/>
                </a:lnTo>
                <a:lnTo>
                  <a:pt x="80550" y="25738"/>
                </a:lnTo>
                <a:lnTo>
                  <a:pt x="71566" y="12344"/>
                </a:lnTo>
                <a:lnTo>
                  <a:pt x="58240" y="3312"/>
                </a:lnTo>
                <a:lnTo>
                  <a:pt x="41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5979" y="3094380"/>
            <a:ext cx="95250" cy="95885"/>
          </a:xfrm>
          <a:custGeom>
            <a:avLst/>
            <a:gdLst/>
            <a:ahLst/>
            <a:cxnLst/>
            <a:rect l="l" t="t" r="r" b="b"/>
            <a:pathLst>
              <a:path w="95250" h="95885">
                <a:moveTo>
                  <a:pt x="47498" y="0"/>
                </a:moveTo>
                <a:lnTo>
                  <a:pt x="29028" y="3757"/>
                </a:lnTo>
                <a:lnTo>
                  <a:pt x="13928" y="13996"/>
                </a:lnTo>
                <a:lnTo>
                  <a:pt x="3738" y="29173"/>
                </a:lnTo>
                <a:lnTo>
                  <a:pt x="0" y="47739"/>
                </a:lnTo>
                <a:lnTo>
                  <a:pt x="3738" y="66307"/>
                </a:lnTo>
                <a:lnTo>
                  <a:pt x="13928" y="81487"/>
                </a:lnTo>
                <a:lnTo>
                  <a:pt x="29028" y="91732"/>
                </a:lnTo>
                <a:lnTo>
                  <a:pt x="47498" y="95491"/>
                </a:lnTo>
                <a:lnTo>
                  <a:pt x="65967" y="91732"/>
                </a:lnTo>
                <a:lnTo>
                  <a:pt x="76956" y="84277"/>
                </a:lnTo>
                <a:lnTo>
                  <a:pt x="47498" y="84277"/>
                </a:lnTo>
                <a:lnTo>
                  <a:pt x="33358" y="81402"/>
                </a:lnTo>
                <a:lnTo>
                  <a:pt x="21804" y="73566"/>
                </a:lnTo>
                <a:lnTo>
                  <a:pt x="14009" y="61951"/>
                </a:lnTo>
                <a:lnTo>
                  <a:pt x="11150" y="47739"/>
                </a:lnTo>
                <a:lnTo>
                  <a:pt x="14009" y="33527"/>
                </a:lnTo>
                <a:lnTo>
                  <a:pt x="21804" y="21912"/>
                </a:lnTo>
                <a:lnTo>
                  <a:pt x="33358" y="14076"/>
                </a:lnTo>
                <a:lnTo>
                  <a:pt x="47498" y="11201"/>
                </a:lnTo>
                <a:lnTo>
                  <a:pt x="76944" y="11201"/>
                </a:lnTo>
                <a:lnTo>
                  <a:pt x="65967" y="3757"/>
                </a:lnTo>
                <a:lnTo>
                  <a:pt x="47498" y="0"/>
                </a:lnTo>
                <a:close/>
              </a:path>
              <a:path w="95250" h="95885">
                <a:moveTo>
                  <a:pt x="76944" y="11201"/>
                </a:moveTo>
                <a:lnTo>
                  <a:pt x="47498" y="11201"/>
                </a:lnTo>
                <a:lnTo>
                  <a:pt x="61637" y="14076"/>
                </a:lnTo>
                <a:lnTo>
                  <a:pt x="73191" y="21912"/>
                </a:lnTo>
                <a:lnTo>
                  <a:pt x="80986" y="33527"/>
                </a:lnTo>
                <a:lnTo>
                  <a:pt x="83845" y="47739"/>
                </a:lnTo>
                <a:lnTo>
                  <a:pt x="80986" y="61951"/>
                </a:lnTo>
                <a:lnTo>
                  <a:pt x="73191" y="73566"/>
                </a:lnTo>
                <a:lnTo>
                  <a:pt x="61637" y="81402"/>
                </a:lnTo>
                <a:lnTo>
                  <a:pt x="47498" y="84277"/>
                </a:lnTo>
                <a:lnTo>
                  <a:pt x="76956" y="84277"/>
                </a:lnTo>
                <a:lnTo>
                  <a:pt x="81067" y="81487"/>
                </a:lnTo>
                <a:lnTo>
                  <a:pt x="91257" y="66307"/>
                </a:lnTo>
                <a:lnTo>
                  <a:pt x="94995" y="47739"/>
                </a:lnTo>
                <a:lnTo>
                  <a:pt x="91257" y="29173"/>
                </a:lnTo>
                <a:lnTo>
                  <a:pt x="81067" y="13996"/>
                </a:lnTo>
                <a:lnTo>
                  <a:pt x="76944" y="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01693" y="314211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747" y="0"/>
                </a:lnTo>
              </a:path>
            </a:pathLst>
          </a:custGeom>
          <a:ln w="74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8148" y="3099981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41922" y="0"/>
                </a:moveTo>
                <a:lnTo>
                  <a:pt x="25604" y="3312"/>
                </a:lnTo>
                <a:lnTo>
                  <a:pt x="12279" y="12344"/>
                </a:lnTo>
                <a:lnTo>
                  <a:pt x="3294" y="25738"/>
                </a:lnTo>
                <a:lnTo>
                  <a:pt x="0" y="42138"/>
                </a:lnTo>
                <a:lnTo>
                  <a:pt x="3294" y="58545"/>
                </a:lnTo>
                <a:lnTo>
                  <a:pt x="12279" y="71943"/>
                </a:lnTo>
                <a:lnTo>
                  <a:pt x="25604" y="80977"/>
                </a:lnTo>
                <a:lnTo>
                  <a:pt x="41922" y="84289"/>
                </a:lnTo>
                <a:lnTo>
                  <a:pt x="58235" y="80977"/>
                </a:lnTo>
                <a:lnTo>
                  <a:pt x="71561" y="71943"/>
                </a:lnTo>
                <a:lnTo>
                  <a:pt x="80548" y="58545"/>
                </a:lnTo>
                <a:lnTo>
                  <a:pt x="83845" y="42138"/>
                </a:lnTo>
                <a:lnTo>
                  <a:pt x="80548" y="25738"/>
                </a:lnTo>
                <a:lnTo>
                  <a:pt x="71561" y="12344"/>
                </a:lnTo>
                <a:lnTo>
                  <a:pt x="58235" y="3312"/>
                </a:lnTo>
                <a:lnTo>
                  <a:pt x="41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2573" y="3094380"/>
            <a:ext cx="95250" cy="95885"/>
          </a:xfrm>
          <a:custGeom>
            <a:avLst/>
            <a:gdLst/>
            <a:ahLst/>
            <a:cxnLst/>
            <a:rect l="l" t="t" r="r" b="b"/>
            <a:pathLst>
              <a:path w="95250" h="95885">
                <a:moveTo>
                  <a:pt x="47498" y="0"/>
                </a:moveTo>
                <a:lnTo>
                  <a:pt x="29028" y="3757"/>
                </a:lnTo>
                <a:lnTo>
                  <a:pt x="13928" y="13996"/>
                </a:lnTo>
                <a:lnTo>
                  <a:pt x="3738" y="29173"/>
                </a:lnTo>
                <a:lnTo>
                  <a:pt x="0" y="47739"/>
                </a:lnTo>
                <a:lnTo>
                  <a:pt x="3738" y="66307"/>
                </a:lnTo>
                <a:lnTo>
                  <a:pt x="13928" y="81487"/>
                </a:lnTo>
                <a:lnTo>
                  <a:pt x="29028" y="91732"/>
                </a:lnTo>
                <a:lnTo>
                  <a:pt x="47498" y="95491"/>
                </a:lnTo>
                <a:lnTo>
                  <a:pt x="65962" y="91732"/>
                </a:lnTo>
                <a:lnTo>
                  <a:pt x="76951" y="84277"/>
                </a:lnTo>
                <a:lnTo>
                  <a:pt x="47498" y="84277"/>
                </a:lnTo>
                <a:lnTo>
                  <a:pt x="33364" y="81402"/>
                </a:lnTo>
                <a:lnTo>
                  <a:pt x="21809" y="73566"/>
                </a:lnTo>
                <a:lnTo>
                  <a:pt x="14011" y="61951"/>
                </a:lnTo>
                <a:lnTo>
                  <a:pt x="11150" y="47739"/>
                </a:lnTo>
                <a:lnTo>
                  <a:pt x="14011" y="33527"/>
                </a:lnTo>
                <a:lnTo>
                  <a:pt x="21809" y="21912"/>
                </a:lnTo>
                <a:lnTo>
                  <a:pt x="33364" y="14076"/>
                </a:lnTo>
                <a:lnTo>
                  <a:pt x="47498" y="11201"/>
                </a:lnTo>
                <a:lnTo>
                  <a:pt x="76939" y="11201"/>
                </a:lnTo>
                <a:lnTo>
                  <a:pt x="65962" y="3757"/>
                </a:lnTo>
                <a:lnTo>
                  <a:pt x="47498" y="0"/>
                </a:lnTo>
                <a:close/>
              </a:path>
              <a:path w="95250" h="95885">
                <a:moveTo>
                  <a:pt x="76939" y="11201"/>
                </a:moveTo>
                <a:lnTo>
                  <a:pt x="47498" y="11201"/>
                </a:lnTo>
                <a:lnTo>
                  <a:pt x="61631" y="14076"/>
                </a:lnTo>
                <a:lnTo>
                  <a:pt x="73186" y="21912"/>
                </a:lnTo>
                <a:lnTo>
                  <a:pt x="80984" y="33527"/>
                </a:lnTo>
                <a:lnTo>
                  <a:pt x="83845" y="47739"/>
                </a:lnTo>
                <a:lnTo>
                  <a:pt x="80984" y="61951"/>
                </a:lnTo>
                <a:lnTo>
                  <a:pt x="73186" y="73566"/>
                </a:lnTo>
                <a:lnTo>
                  <a:pt x="61631" y="81402"/>
                </a:lnTo>
                <a:lnTo>
                  <a:pt x="47498" y="84277"/>
                </a:lnTo>
                <a:lnTo>
                  <a:pt x="76951" y="84277"/>
                </a:lnTo>
                <a:lnTo>
                  <a:pt x="81062" y="81487"/>
                </a:lnTo>
                <a:lnTo>
                  <a:pt x="91255" y="66307"/>
                </a:lnTo>
                <a:lnTo>
                  <a:pt x="94996" y="47739"/>
                </a:lnTo>
                <a:lnTo>
                  <a:pt x="91255" y="29173"/>
                </a:lnTo>
                <a:lnTo>
                  <a:pt x="81062" y="13996"/>
                </a:lnTo>
                <a:lnTo>
                  <a:pt x="76939" y="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49275" y="314211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748" y="0"/>
                </a:lnTo>
              </a:path>
            </a:pathLst>
          </a:custGeom>
          <a:ln w="74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5730" y="3099981"/>
            <a:ext cx="83820" cy="84455"/>
          </a:xfrm>
          <a:custGeom>
            <a:avLst/>
            <a:gdLst/>
            <a:ahLst/>
            <a:cxnLst/>
            <a:rect l="l" t="t" r="r" b="b"/>
            <a:pathLst>
              <a:path w="83820" h="84455">
                <a:moveTo>
                  <a:pt x="41910" y="0"/>
                </a:moveTo>
                <a:lnTo>
                  <a:pt x="25599" y="3312"/>
                </a:lnTo>
                <a:lnTo>
                  <a:pt x="12277" y="12344"/>
                </a:lnTo>
                <a:lnTo>
                  <a:pt x="3294" y="25738"/>
                </a:lnTo>
                <a:lnTo>
                  <a:pt x="0" y="42138"/>
                </a:lnTo>
                <a:lnTo>
                  <a:pt x="3294" y="58545"/>
                </a:lnTo>
                <a:lnTo>
                  <a:pt x="12277" y="71943"/>
                </a:lnTo>
                <a:lnTo>
                  <a:pt x="25599" y="80977"/>
                </a:lnTo>
                <a:lnTo>
                  <a:pt x="41910" y="84289"/>
                </a:lnTo>
                <a:lnTo>
                  <a:pt x="58227" y="80977"/>
                </a:lnTo>
                <a:lnTo>
                  <a:pt x="71553" y="71943"/>
                </a:lnTo>
                <a:lnTo>
                  <a:pt x="80538" y="58545"/>
                </a:lnTo>
                <a:lnTo>
                  <a:pt x="83832" y="42138"/>
                </a:lnTo>
                <a:lnTo>
                  <a:pt x="80538" y="25738"/>
                </a:lnTo>
                <a:lnTo>
                  <a:pt x="71553" y="12344"/>
                </a:lnTo>
                <a:lnTo>
                  <a:pt x="58227" y="3312"/>
                </a:lnTo>
                <a:lnTo>
                  <a:pt x="41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90155" y="3094380"/>
            <a:ext cx="95250" cy="95885"/>
          </a:xfrm>
          <a:custGeom>
            <a:avLst/>
            <a:gdLst/>
            <a:ahLst/>
            <a:cxnLst/>
            <a:rect l="l" t="t" r="r" b="b"/>
            <a:pathLst>
              <a:path w="95250" h="95885">
                <a:moveTo>
                  <a:pt x="47485" y="0"/>
                </a:moveTo>
                <a:lnTo>
                  <a:pt x="29023" y="3757"/>
                </a:lnTo>
                <a:lnTo>
                  <a:pt x="13927" y="13996"/>
                </a:lnTo>
                <a:lnTo>
                  <a:pt x="3738" y="29173"/>
                </a:lnTo>
                <a:lnTo>
                  <a:pt x="0" y="47739"/>
                </a:lnTo>
                <a:lnTo>
                  <a:pt x="3738" y="66307"/>
                </a:lnTo>
                <a:lnTo>
                  <a:pt x="13927" y="81487"/>
                </a:lnTo>
                <a:lnTo>
                  <a:pt x="29023" y="91732"/>
                </a:lnTo>
                <a:lnTo>
                  <a:pt x="47485" y="95491"/>
                </a:lnTo>
                <a:lnTo>
                  <a:pt x="65954" y="91732"/>
                </a:lnTo>
                <a:lnTo>
                  <a:pt x="76943" y="84277"/>
                </a:lnTo>
                <a:lnTo>
                  <a:pt x="47485" y="84277"/>
                </a:lnTo>
                <a:lnTo>
                  <a:pt x="33356" y="81402"/>
                </a:lnTo>
                <a:lnTo>
                  <a:pt x="21801" y="73566"/>
                </a:lnTo>
                <a:lnTo>
                  <a:pt x="14000" y="61951"/>
                </a:lnTo>
                <a:lnTo>
                  <a:pt x="11137" y="47739"/>
                </a:lnTo>
                <a:lnTo>
                  <a:pt x="14000" y="33527"/>
                </a:lnTo>
                <a:lnTo>
                  <a:pt x="21801" y="21912"/>
                </a:lnTo>
                <a:lnTo>
                  <a:pt x="33356" y="14076"/>
                </a:lnTo>
                <a:lnTo>
                  <a:pt x="47485" y="11201"/>
                </a:lnTo>
                <a:lnTo>
                  <a:pt x="76932" y="11201"/>
                </a:lnTo>
                <a:lnTo>
                  <a:pt x="65954" y="3757"/>
                </a:lnTo>
                <a:lnTo>
                  <a:pt x="47485" y="0"/>
                </a:lnTo>
                <a:close/>
              </a:path>
              <a:path w="95250" h="95885">
                <a:moveTo>
                  <a:pt x="76932" y="11201"/>
                </a:moveTo>
                <a:lnTo>
                  <a:pt x="47485" y="11201"/>
                </a:lnTo>
                <a:lnTo>
                  <a:pt x="61621" y="14076"/>
                </a:lnTo>
                <a:lnTo>
                  <a:pt x="73180" y="21912"/>
                </a:lnTo>
                <a:lnTo>
                  <a:pt x="80982" y="33527"/>
                </a:lnTo>
                <a:lnTo>
                  <a:pt x="83845" y="47739"/>
                </a:lnTo>
                <a:lnTo>
                  <a:pt x="80982" y="61951"/>
                </a:lnTo>
                <a:lnTo>
                  <a:pt x="73180" y="73566"/>
                </a:lnTo>
                <a:lnTo>
                  <a:pt x="61621" y="81402"/>
                </a:lnTo>
                <a:lnTo>
                  <a:pt x="47485" y="84277"/>
                </a:lnTo>
                <a:lnTo>
                  <a:pt x="76943" y="84277"/>
                </a:lnTo>
                <a:lnTo>
                  <a:pt x="81054" y="81487"/>
                </a:lnTo>
                <a:lnTo>
                  <a:pt x="91244" y="66307"/>
                </a:lnTo>
                <a:lnTo>
                  <a:pt x="94983" y="47739"/>
                </a:lnTo>
                <a:lnTo>
                  <a:pt x="91244" y="29173"/>
                </a:lnTo>
                <a:lnTo>
                  <a:pt x="81054" y="13996"/>
                </a:lnTo>
                <a:lnTo>
                  <a:pt x="76932" y="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347" y="2265040"/>
            <a:ext cx="8174355" cy="204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65" dirty="0">
                <a:solidFill>
                  <a:srgbClr val="EC008C"/>
                </a:solidFill>
                <a:latin typeface="Arial"/>
                <a:cs typeface="Arial"/>
              </a:rPr>
              <a:t>Linq, </a:t>
            </a:r>
            <a:r>
              <a:rPr sz="2650" i="1" spc="-40" dirty="0">
                <a:solidFill>
                  <a:srgbClr val="EC008C"/>
                </a:solidFill>
                <a:latin typeface="Arial"/>
                <a:cs typeface="Arial"/>
              </a:rPr>
              <a:t>n</a:t>
            </a:r>
            <a:r>
              <a:rPr sz="2650" spc="-4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2650" spc="-90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265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50" spc="-85" dirty="0">
                <a:solidFill>
                  <a:srgbClr val="231F20"/>
                </a:solidFill>
                <a:latin typeface="Arial"/>
                <a:cs typeface="Arial"/>
              </a:rPr>
              <a:t>Linq]</a:t>
            </a:r>
            <a:endParaRPr sz="2650">
              <a:latin typeface="Arial"/>
              <a:cs typeface="Arial"/>
            </a:endParaRPr>
          </a:p>
          <a:p>
            <a:pPr marL="12700" marR="5080">
              <a:lnSpc>
                <a:spcPct val="101299"/>
              </a:lnSpc>
            </a:pPr>
            <a:r>
              <a:rPr sz="2650" spc="-75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2650" i="1" spc="-75" dirty="0">
                <a:solidFill>
                  <a:srgbClr val="231F20"/>
                </a:solidFill>
                <a:latin typeface="Arial"/>
                <a:cs typeface="Arial"/>
              </a:rPr>
              <a:t>soluciones</a:t>
            </a:r>
            <a:r>
              <a:rPr sz="2650" spc="-75" dirty="0">
                <a:solidFill>
                  <a:srgbClr val="231F20"/>
                </a:solidFill>
                <a:latin typeface="Arial"/>
                <a:cs typeface="Arial"/>
              </a:rPr>
              <a:t>] </a:t>
            </a:r>
            <a:r>
              <a:rPr sz="2650" spc="-35" dirty="0">
                <a:solidFill>
                  <a:srgbClr val="6D6E71"/>
                </a:solidFill>
                <a:latin typeface="Arial"/>
                <a:cs typeface="Arial"/>
              </a:rPr>
              <a:t>co-creación, </a:t>
            </a:r>
            <a:r>
              <a:rPr sz="2650" spc="-50" dirty="0">
                <a:solidFill>
                  <a:srgbClr val="6D6E71"/>
                </a:solidFill>
                <a:latin typeface="Arial"/>
                <a:cs typeface="Arial"/>
              </a:rPr>
              <a:t>espacio </a:t>
            </a:r>
            <a:r>
              <a:rPr sz="2650" spc="-65" dirty="0">
                <a:solidFill>
                  <a:srgbClr val="6D6E71"/>
                </a:solidFill>
                <a:latin typeface="Arial"/>
                <a:cs typeface="Arial"/>
              </a:rPr>
              <a:t>abierto, disruptivo;  </a:t>
            </a:r>
            <a:r>
              <a:rPr sz="2650" spc="-75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2650" i="1" spc="-75" dirty="0">
                <a:solidFill>
                  <a:srgbClr val="231F20"/>
                </a:solidFill>
                <a:latin typeface="Arial"/>
                <a:cs typeface="Arial"/>
              </a:rPr>
              <a:t>cultura</a:t>
            </a:r>
            <a:r>
              <a:rPr sz="2650" spc="-75" dirty="0">
                <a:solidFill>
                  <a:srgbClr val="231F20"/>
                </a:solidFill>
                <a:latin typeface="Arial"/>
                <a:cs typeface="Arial"/>
              </a:rPr>
              <a:t>.] </a:t>
            </a:r>
            <a:r>
              <a:rPr sz="2650" spc="-60" dirty="0">
                <a:solidFill>
                  <a:srgbClr val="6D6E71"/>
                </a:solidFill>
                <a:latin typeface="Arial"/>
                <a:cs typeface="Arial"/>
              </a:rPr>
              <a:t>participación ciudadana, </a:t>
            </a:r>
            <a:r>
              <a:rPr sz="2650" spc="-80" dirty="0">
                <a:solidFill>
                  <a:srgbClr val="6D6E71"/>
                </a:solidFill>
                <a:latin typeface="Arial"/>
                <a:cs typeface="Arial"/>
              </a:rPr>
              <a:t>experimentación cívica;  </a:t>
            </a:r>
            <a:r>
              <a:rPr sz="2650" spc="-60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2650" i="1" spc="-60" dirty="0">
                <a:solidFill>
                  <a:srgbClr val="231F20"/>
                </a:solidFill>
                <a:latin typeface="Arial"/>
                <a:cs typeface="Arial"/>
              </a:rPr>
              <a:t>potencia</a:t>
            </a:r>
            <a:r>
              <a:rPr sz="2650" spc="-60" dirty="0">
                <a:solidFill>
                  <a:srgbClr val="231F20"/>
                </a:solidFill>
                <a:latin typeface="Arial"/>
                <a:cs typeface="Arial"/>
              </a:rPr>
              <a:t>.] </a:t>
            </a:r>
            <a:r>
              <a:rPr sz="2650" spc="-75" dirty="0">
                <a:solidFill>
                  <a:srgbClr val="6D6E71"/>
                </a:solidFill>
                <a:latin typeface="Arial"/>
                <a:cs typeface="Arial"/>
              </a:rPr>
              <a:t>agentes </a:t>
            </a:r>
            <a:r>
              <a:rPr sz="2650" spc="-35" dirty="0">
                <a:solidFill>
                  <a:srgbClr val="6D6E71"/>
                </a:solidFill>
                <a:latin typeface="Arial"/>
                <a:cs typeface="Arial"/>
              </a:rPr>
              <a:t>de </a:t>
            </a:r>
            <a:r>
              <a:rPr sz="2650" spc="-40" dirty="0">
                <a:solidFill>
                  <a:srgbClr val="6D6E71"/>
                </a:solidFill>
                <a:latin typeface="Arial"/>
                <a:cs typeface="Arial"/>
              </a:rPr>
              <a:t>cambio, </a:t>
            </a:r>
            <a:r>
              <a:rPr sz="2650" spc="-65" dirty="0">
                <a:solidFill>
                  <a:srgbClr val="6D6E71"/>
                </a:solidFill>
                <a:latin typeface="Arial"/>
                <a:cs typeface="Arial"/>
              </a:rPr>
              <a:t>ecosistema </a:t>
            </a:r>
            <a:r>
              <a:rPr sz="2650" spc="-75" dirty="0">
                <a:solidFill>
                  <a:srgbClr val="6D6E71"/>
                </a:solidFill>
                <a:latin typeface="Arial"/>
                <a:cs typeface="Arial"/>
              </a:rPr>
              <a:t>innovación;  </a:t>
            </a:r>
            <a:r>
              <a:rPr sz="2650" spc="-95" dirty="0">
                <a:solidFill>
                  <a:srgbClr val="231F20"/>
                </a:solidFill>
                <a:latin typeface="Arial"/>
                <a:cs typeface="Arial"/>
              </a:rPr>
              <a:t>[</a:t>
            </a:r>
            <a:r>
              <a:rPr sz="2650" i="1" spc="-95" dirty="0">
                <a:solidFill>
                  <a:srgbClr val="231F20"/>
                </a:solidFill>
                <a:latin typeface="Arial"/>
                <a:cs typeface="Arial"/>
              </a:rPr>
              <a:t>industria</a:t>
            </a:r>
            <a:r>
              <a:rPr sz="2650" spc="-95" dirty="0">
                <a:solidFill>
                  <a:srgbClr val="231F20"/>
                </a:solidFill>
                <a:latin typeface="Arial"/>
                <a:cs typeface="Arial"/>
              </a:rPr>
              <a:t>] </a:t>
            </a:r>
            <a:r>
              <a:rPr sz="2650" spc="-80" dirty="0">
                <a:solidFill>
                  <a:srgbClr val="6D6E71"/>
                </a:solidFill>
                <a:latin typeface="Arial"/>
                <a:cs typeface="Arial"/>
              </a:rPr>
              <a:t>innovación</a:t>
            </a:r>
            <a:r>
              <a:rPr sz="2650" spc="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650" spc="-50" dirty="0">
                <a:solidFill>
                  <a:srgbClr val="6D6E71"/>
                </a:solidFill>
                <a:latin typeface="Arial"/>
                <a:cs typeface="Arial"/>
              </a:rPr>
              <a:t>pública;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2738" y="6027080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>
                <a:moveTo>
                  <a:pt x="0" y="0"/>
                </a:moveTo>
                <a:lnTo>
                  <a:pt x="3135073" y="0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2738" y="6027080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>
                <a:moveTo>
                  <a:pt x="3135073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9725" y="1675387"/>
            <a:ext cx="4067913" cy="3939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0114" y="2424971"/>
            <a:ext cx="36957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Linq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5964" y="3029920"/>
            <a:ext cx="93726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incubadoras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6958" y="3456849"/>
            <a:ext cx="93408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co-workings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8299" y="1646415"/>
            <a:ext cx="101028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inversionistas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8731" y="2048555"/>
            <a:ext cx="120396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emprendedores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8286" y="1763924"/>
            <a:ext cx="196342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30" dirty="0">
                <a:latin typeface="Arial"/>
                <a:cs typeface="Arial"/>
              </a:rPr>
              <a:t>ONG's, </a:t>
            </a:r>
            <a:r>
              <a:rPr sz="1400" spc="-25" dirty="0">
                <a:latin typeface="Arial"/>
                <a:cs typeface="Arial"/>
              </a:rPr>
              <a:t>OSC's, </a:t>
            </a:r>
            <a:r>
              <a:rPr sz="1400" spc="-35" dirty="0">
                <a:latin typeface="Arial"/>
                <a:cs typeface="Arial"/>
              </a:rPr>
              <a:t>colectivos  grupos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comunitarios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9152" y="1348759"/>
            <a:ext cx="190309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gobierno </a:t>
            </a:r>
            <a:r>
              <a:rPr sz="1400" spc="-80" dirty="0">
                <a:latin typeface="Arial"/>
                <a:cs typeface="Arial"/>
              </a:rPr>
              <a:t>y </a:t>
            </a:r>
            <a:r>
              <a:rPr sz="1400" spc="-35" dirty="0">
                <a:latin typeface="Arial"/>
                <a:cs typeface="Arial"/>
              </a:rPr>
              <a:t>sector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público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7801" y="6064229"/>
            <a:ext cx="122237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1400" spc="-3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ganizaciones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0192" y="5664448"/>
            <a:ext cx="104330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latin typeface="Arial"/>
                <a:cs typeface="Arial"/>
              </a:rPr>
              <a:t>universidades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8794" y="5486829"/>
            <a:ext cx="64389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latin typeface="Arial"/>
                <a:cs typeface="Arial"/>
              </a:rPr>
              <a:t>colegios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7294" y="4501362"/>
            <a:ext cx="57086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latin typeface="Arial"/>
                <a:cs typeface="Arial"/>
              </a:rPr>
              <a:t>medios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4227" y="3905731"/>
            <a:ext cx="944244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0" dirty="0">
                <a:latin typeface="Arial"/>
                <a:cs typeface="Arial"/>
              </a:rPr>
              <a:t>compañías  t</a:t>
            </a:r>
            <a:r>
              <a:rPr sz="1400" spc="-90" dirty="0">
                <a:latin typeface="Arial"/>
                <a:cs typeface="Arial"/>
              </a:rPr>
              <a:t>r</a:t>
            </a:r>
            <a:r>
              <a:rPr sz="1400" spc="-50" dirty="0">
                <a:latin typeface="Arial"/>
                <a:cs typeface="Arial"/>
              </a:rPr>
              <a:t>adicionales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2840" y="5068282"/>
            <a:ext cx="111315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institutos  especializados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25762" y="6027080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>
                <a:moveTo>
                  <a:pt x="0" y="0"/>
                </a:moveTo>
                <a:lnTo>
                  <a:pt x="3135074" y="0"/>
                </a:lnTo>
              </a:path>
            </a:pathLst>
          </a:custGeom>
          <a:ln w="317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5762" y="6027080"/>
            <a:ext cx="3135630" cy="0"/>
          </a:xfrm>
          <a:custGeom>
            <a:avLst/>
            <a:gdLst/>
            <a:ahLst/>
            <a:cxnLst/>
            <a:rect l="l" t="t" r="r" b="b"/>
            <a:pathLst>
              <a:path w="3135629">
                <a:moveTo>
                  <a:pt x="3135074" y="0"/>
                </a:moveTo>
                <a:lnTo>
                  <a:pt x="0" y="0"/>
                </a:lnTo>
              </a:path>
            </a:pathLst>
          </a:custGeom>
          <a:ln w="12884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60784" y="6064316"/>
            <a:ext cx="83502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individuos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8556" y="3646003"/>
            <a:ext cx="74422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65" dirty="0">
                <a:latin typeface="Arial"/>
                <a:cs typeface="Arial"/>
              </a:rPr>
              <a:t>líderes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 </a:t>
            </a:r>
            <a:r>
              <a:rPr sz="1400" spc="-45" dirty="0">
                <a:latin typeface="Arial"/>
                <a:cs typeface="Arial"/>
              </a:rPr>
              <a:t>opinión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74720" y="2568495"/>
            <a:ext cx="780415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ct val="158100"/>
              </a:lnSpc>
            </a:pPr>
            <a:r>
              <a:rPr sz="1400" spc="-60" dirty="0">
                <a:latin typeface="Arial"/>
                <a:cs typeface="Arial"/>
              </a:rPr>
              <a:t>ingenie</a:t>
            </a:r>
            <a:r>
              <a:rPr sz="1400" spc="-65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os  </a:t>
            </a:r>
            <a:r>
              <a:rPr sz="1400" spc="-50" dirty="0">
                <a:latin typeface="Arial"/>
                <a:cs typeface="Arial"/>
              </a:rPr>
              <a:t>artistas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5276" y="4986809"/>
            <a:ext cx="228346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latin typeface="Arial"/>
                <a:cs typeface="Arial"/>
              </a:rPr>
              <a:t>estudiantes </a:t>
            </a:r>
            <a:r>
              <a:rPr sz="1400" spc="-25" dirty="0">
                <a:latin typeface="Arial"/>
                <a:cs typeface="Arial"/>
              </a:rPr>
              <a:t>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colegio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20" dirty="0">
                <a:latin typeface="Arial"/>
                <a:cs typeface="Arial"/>
              </a:rPr>
              <a:t>+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universidad</a:t>
            </a:r>
            <a:endParaRPr sz="1400">
              <a:latin typeface="Arial"/>
              <a:cs typeface="Arial"/>
            </a:endParaRPr>
          </a:p>
          <a:p>
            <a:pPr marL="1290955" marR="5080">
              <a:lnSpc>
                <a:spcPct val="100000"/>
              </a:lnSpc>
              <a:spcBef>
                <a:spcPts val="80"/>
              </a:spcBef>
            </a:pPr>
            <a:r>
              <a:rPr sz="1400" spc="-50" dirty="0">
                <a:latin typeface="Arial"/>
                <a:cs typeface="Arial"/>
              </a:rPr>
              <a:t>pr</a:t>
            </a:r>
            <a:r>
              <a:rPr sz="1400" spc="-45" dirty="0">
                <a:latin typeface="Arial"/>
                <a:cs typeface="Arial"/>
              </a:rPr>
              <a:t>ofesionales  </a:t>
            </a:r>
            <a:r>
              <a:rPr sz="1400" spc="-55" dirty="0">
                <a:latin typeface="Arial"/>
                <a:cs typeface="Arial"/>
              </a:rPr>
              <a:t>jóvenes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4853" y="4380153"/>
            <a:ext cx="72009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docen</a:t>
            </a:r>
            <a:r>
              <a:rPr sz="1400" spc="-35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73625" y="1623428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7"/>
                </a:lnTo>
                <a:lnTo>
                  <a:pt x="4877" y="37927"/>
                </a:lnTo>
                <a:lnTo>
                  <a:pt x="0" y="62102"/>
                </a:lnTo>
                <a:lnTo>
                  <a:pt x="4877" y="86270"/>
                </a:lnTo>
                <a:lnTo>
                  <a:pt x="18180" y="106006"/>
                </a:lnTo>
                <a:lnTo>
                  <a:pt x="37911" y="119313"/>
                </a:lnTo>
                <a:lnTo>
                  <a:pt x="62077" y="124193"/>
                </a:lnTo>
                <a:lnTo>
                  <a:pt x="86243" y="119313"/>
                </a:lnTo>
                <a:lnTo>
                  <a:pt x="105975" y="106006"/>
                </a:lnTo>
                <a:lnTo>
                  <a:pt x="119277" y="86270"/>
                </a:lnTo>
                <a:lnTo>
                  <a:pt x="124155" y="62102"/>
                </a:lnTo>
                <a:lnTo>
                  <a:pt x="119277" y="37927"/>
                </a:lnTo>
                <a:lnTo>
                  <a:pt x="105975" y="18187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11354" y="2120214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90" y="0"/>
                </a:moveTo>
                <a:lnTo>
                  <a:pt x="37922" y="4879"/>
                </a:lnTo>
                <a:lnTo>
                  <a:pt x="18186" y="18186"/>
                </a:lnTo>
                <a:lnTo>
                  <a:pt x="4879" y="37922"/>
                </a:lnTo>
                <a:lnTo>
                  <a:pt x="0" y="62090"/>
                </a:lnTo>
                <a:lnTo>
                  <a:pt x="4879" y="86259"/>
                </a:lnTo>
                <a:lnTo>
                  <a:pt x="18186" y="106000"/>
                </a:lnTo>
                <a:lnTo>
                  <a:pt x="37922" y="119311"/>
                </a:lnTo>
                <a:lnTo>
                  <a:pt x="62090" y="124193"/>
                </a:lnTo>
                <a:lnTo>
                  <a:pt x="86256" y="119311"/>
                </a:lnTo>
                <a:lnTo>
                  <a:pt x="105987" y="106000"/>
                </a:lnTo>
                <a:lnTo>
                  <a:pt x="119290" y="86259"/>
                </a:lnTo>
                <a:lnTo>
                  <a:pt x="124167" y="62090"/>
                </a:lnTo>
                <a:lnTo>
                  <a:pt x="119290" y="37922"/>
                </a:lnTo>
                <a:lnTo>
                  <a:pt x="105987" y="18186"/>
                </a:lnTo>
                <a:lnTo>
                  <a:pt x="86256" y="4879"/>
                </a:lnTo>
                <a:lnTo>
                  <a:pt x="6209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9931" y="3145624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60">
                <a:moveTo>
                  <a:pt x="62090" y="0"/>
                </a:moveTo>
                <a:lnTo>
                  <a:pt x="37917" y="4879"/>
                </a:lnTo>
                <a:lnTo>
                  <a:pt x="18181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9"/>
                </a:lnTo>
                <a:lnTo>
                  <a:pt x="18181" y="106000"/>
                </a:lnTo>
                <a:lnTo>
                  <a:pt x="37917" y="119311"/>
                </a:lnTo>
                <a:lnTo>
                  <a:pt x="62090" y="124193"/>
                </a:lnTo>
                <a:lnTo>
                  <a:pt x="86256" y="119311"/>
                </a:lnTo>
                <a:lnTo>
                  <a:pt x="105987" y="106000"/>
                </a:lnTo>
                <a:lnTo>
                  <a:pt x="119290" y="86259"/>
                </a:lnTo>
                <a:lnTo>
                  <a:pt x="124167" y="62090"/>
                </a:lnTo>
                <a:lnTo>
                  <a:pt x="119290" y="37922"/>
                </a:lnTo>
                <a:lnTo>
                  <a:pt x="105987" y="18186"/>
                </a:lnTo>
                <a:lnTo>
                  <a:pt x="86256" y="4879"/>
                </a:lnTo>
                <a:lnTo>
                  <a:pt x="6209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4508" y="3502291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5" y="119301"/>
                </a:lnTo>
                <a:lnTo>
                  <a:pt x="105981" y="105994"/>
                </a:lnTo>
                <a:lnTo>
                  <a:pt x="119288" y="86258"/>
                </a:lnTo>
                <a:lnTo>
                  <a:pt x="124167" y="62090"/>
                </a:lnTo>
                <a:lnTo>
                  <a:pt x="119288" y="37922"/>
                </a:lnTo>
                <a:lnTo>
                  <a:pt x="105981" y="18186"/>
                </a:lnTo>
                <a:lnTo>
                  <a:pt x="86245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5366" y="4139196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8011" y="4495863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83432" y="1830285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71273" y="5164607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87315" y="5419369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65154" y="5540375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7"/>
                </a:lnTo>
                <a:lnTo>
                  <a:pt x="4877" y="37924"/>
                </a:lnTo>
                <a:lnTo>
                  <a:pt x="0" y="62095"/>
                </a:lnTo>
                <a:lnTo>
                  <a:pt x="4877" y="86263"/>
                </a:lnTo>
                <a:lnTo>
                  <a:pt x="18180" y="106000"/>
                </a:lnTo>
                <a:lnTo>
                  <a:pt x="37911" y="119307"/>
                </a:lnTo>
                <a:lnTo>
                  <a:pt x="62077" y="124186"/>
                </a:lnTo>
                <a:lnTo>
                  <a:pt x="86243" y="119307"/>
                </a:lnTo>
                <a:lnTo>
                  <a:pt x="105975" y="106000"/>
                </a:lnTo>
                <a:lnTo>
                  <a:pt x="119277" y="86263"/>
                </a:lnTo>
                <a:lnTo>
                  <a:pt x="124155" y="62095"/>
                </a:lnTo>
                <a:lnTo>
                  <a:pt x="119277" y="37924"/>
                </a:lnTo>
                <a:lnTo>
                  <a:pt x="105975" y="18187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64548" y="2226221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9"/>
                </a:lnTo>
                <a:lnTo>
                  <a:pt x="18180" y="106000"/>
                </a:lnTo>
                <a:lnTo>
                  <a:pt x="37911" y="119311"/>
                </a:lnTo>
                <a:lnTo>
                  <a:pt x="62077" y="124193"/>
                </a:lnTo>
                <a:lnTo>
                  <a:pt x="86243" y="119311"/>
                </a:lnTo>
                <a:lnTo>
                  <a:pt x="105975" y="106000"/>
                </a:lnTo>
                <a:lnTo>
                  <a:pt x="119277" y="86259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36761" y="3823830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65"/>
                </a:lnTo>
                <a:lnTo>
                  <a:pt x="18180" y="106005"/>
                </a:lnTo>
                <a:lnTo>
                  <a:pt x="37911" y="119313"/>
                </a:lnTo>
                <a:lnTo>
                  <a:pt x="62077" y="124193"/>
                </a:lnTo>
                <a:lnTo>
                  <a:pt x="86243" y="119313"/>
                </a:lnTo>
                <a:lnTo>
                  <a:pt x="105975" y="106005"/>
                </a:lnTo>
                <a:lnTo>
                  <a:pt x="119277" y="86265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4754" y="2782595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90" y="0"/>
                </a:moveTo>
                <a:lnTo>
                  <a:pt x="37922" y="4879"/>
                </a:lnTo>
                <a:lnTo>
                  <a:pt x="18186" y="18186"/>
                </a:lnTo>
                <a:lnTo>
                  <a:pt x="4879" y="37922"/>
                </a:lnTo>
                <a:lnTo>
                  <a:pt x="0" y="62090"/>
                </a:lnTo>
                <a:lnTo>
                  <a:pt x="4879" y="86258"/>
                </a:lnTo>
                <a:lnTo>
                  <a:pt x="18186" y="105994"/>
                </a:lnTo>
                <a:lnTo>
                  <a:pt x="37922" y="119301"/>
                </a:lnTo>
                <a:lnTo>
                  <a:pt x="62090" y="124180"/>
                </a:lnTo>
                <a:lnTo>
                  <a:pt x="86256" y="119301"/>
                </a:lnTo>
                <a:lnTo>
                  <a:pt x="105987" y="105994"/>
                </a:lnTo>
                <a:lnTo>
                  <a:pt x="119290" y="86258"/>
                </a:lnTo>
                <a:lnTo>
                  <a:pt x="124167" y="62090"/>
                </a:lnTo>
                <a:lnTo>
                  <a:pt x="119290" y="37922"/>
                </a:lnTo>
                <a:lnTo>
                  <a:pt x="105987" y="18186"/>
                </a:lnTo>
                <a:lnTo>
                  <a:pt x="86256" y="4879"/>
                </a:lnTo>
                <a:lnTo>
                  <a:pt x="6209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0137" y="3145624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5" y="119301"/>
                </a:lnTo>
                <a:lnTo>
                  <a:pt x="105981" y="105994"/>
                </a:lnTo>
                <a:lnTo>
                  <a:pt x="119288" y="86258"/>
                </a:lnTo>
                <a:lnTo>
                  <a:pt x="124167" y="62090"/>
                </a:lnTo>
                <a:lnTo>
                  <a:pt x="119288" y="37922"/>
                </a:lnTo>
                <a:lnTo>
                  <a:pt x="105981" y="18186"/>
                </a:lnTo>
                <a:lnTo>
                  <a:pt x="86245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97492" y="4393958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50" y="119301"/>
                </a:lnTo>
                <a:lnTo>
                  <a:pt x="105986" y="105994"/>
                </a:lnTo>
                <a:lnTo>
                  <a:pt x="119290" y="86258"/>
                </a:lnTo>
                <a:lnTo>
                  <a:pt x="124167" y="62090"/>
                </a:lnTo>
                <a:lnTo>
                  <a:pt x="119290" y="37922"/>
                </a:lnTo>
                <a:lnTo>
                  <a:pt x="105986" y="18186"/>
                </a:lnTo>
                <a:lnTo>
                  <a:pt x="86250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4995" y="4916208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81"/>
                </a:lnTo>
                <a:lnTo>
                  <a:pt x="18180" y="18192"/>
                </a:lnTo>
                <a:lnTo>
                  <a:pt x="4877" y="37933"/>
                </a:lnTo>
                <a:lnTo>
                  <a:pt x="0" y="62102"/>
                </a:lnTo>
                <a:lnTo>
                  <a:pt x="4877" y="86270"/>
                </a:lnTo>
                <a:lnTo>
                  <a:pt x="18180" y="106006"/>
                </a:lnTo>
                <a:lnTo>
                  <a:pt x="37911" y="119313"/>
                </a:lnTo>
                <a:lnTo>
                  <a:pt x="62077" y="124193"/>
                </a:lnTo>
                <a:lnTo>
                  <a:pt x="86243" y="119313"/>
                </a:lnTo>
                <a:lnTo>
                  <a:pt x="105975" y="106006"/>
                </a:lnTo>
                <a:lnTo>
                  <a:pt x="119277" y="86270"/>
                </a:lnTo>
                <a:lnTo>
                  <a:pt x="124155" y="62102"/>
                </a:lnTo>
                <a:lnTo>
                  <a:pt x="119277" y="37933"/>
                </a:lnTo>
                <a:lnTo>
                  <a:pt x="105975" y="18192"/>
                </a:lnTo>
                <a:lnTo>
                  <a:pt x="86243" y="4881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69893" y="5330202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62077" y="0"/>
                </a:moveTo>
                <a:lnTo>
                  <a:pt x="37911" y="4879"/>
                </a:lnTo>
                <a:lnTo>
                  <a:pt x="18180" y="18186"/>
                </a:lnTo>
                <a:lnTo>
                  <a:pt x="4877" y="37922"/>
                </a:lnTo>
                <a:lnTo>
                  <a:pt x="0" y="62090"/>
                </a:lnTo>
                <a:lnTo>
                  <a:pt x="4877" y="86258"/>
                </a:lnTo>
                <a:lnTo>
                  <a:pt x="18180" y="105994"/>
                </a:lnTo>
                <a:lnTo>
                  <a:pt x="37911" y="119301"/>
                </a:lnTo>
                <a:lnTo>
                  <a:pt x="62077" y="124180"/>
                </a:lnTo>
                <a:lnTo>
                  <a:pt x="86243" y="119301"/>
                </a:lnTo>
                <a:lnTo>
                  <a:pt x="105975" y="105994"/>
                </a:lnTo>
                <a:lnTo>
                  <a:pt x="119277" y="86258"/>
                </a:lnTo>
                <a:lnTo>
                  <a:pt x="124155" y="62090"/>
                </a:lnTo>
                <a:lnTo>
                  <a:pt x="119277" y="37922"/>
                </a:lnTo>
                <a:lnTo>
                  <a:pt x="105975" y="18186"/>
                </a:lnTo>
                <a:lnTo>
                  <a:pt x="86243" y="4879"/>
                </a:lnTo>
                <a:lnTo>
                  <a:pt x="62077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30300"/>
            <a:ext cx="91440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05" y="121764"/>
            <a:ext cx="1221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IX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Seminario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Internacional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la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Red</a:t>
            </a:r>
            <a:r>
              <a:rPr sz="550" spc="-9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endParaRPr sz="550">
              <a:latin typeface="Lucida Sans Unicode"/>
              <a:cs typeface="Lucida Sans Unicode"/>
            </a:endParaRPr>
          </a:p>
          <a:p>
            <a:pPr marL="64769">
              <a:lnSpc>
                <a:spcPts val="855"/>
              </a:lnSpc>
            </a:pP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GESTIÓN</a:t>
            </a:r>
            <a:r>
              <a:rPr sz="700" spc="-55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5" dirty="0">
                <a:solidFill>
                  <a:srgbClr val="009E97"/>
                </a:solidFill>
                <a:latin typeface="Calibri"/>
                <a:cs typeface="Calibri"/>
              </a:rPr>
              <a:t>PARA</a:t>
            </a:r>
            <a:r>
              <a:rPr sz="700" spc="-50" dirty="0">
                <a:solidFill>
                  <a:srgbClr val="009E97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9E97"/>
                </a:solidFill>
                <a:latin typeface="Calibri"/>
                <a:cs typeface="Calibri"/>
              </a:rPr>
              <a:t>RESULTADOS</a:t>
            </a:r>
            <a:endParaRPr sz="700">
              <a:latin typeface="Calibri"/>
              <a:cs typeface="Calibri"/>
            </a:endParaRPr>
          </a:p>
          <a:p>
            <a:pPr marL="89535">
              <a:lnSpc>
                <a:spcPts val="415"/>
              </a:lnSpc>
            </a:pP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en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Gobiernos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Subnacionales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0" dirty="0">
                <a:solidFill>
                  <a:srgbClr val="2D2B2B"/>
                </a:solidFill>
                <a:latin typeface="Lucida Sans Unicode"/>
                <a:cs typeface="Lucida Sans Unicode"/>
              </a:rPr>
              <a:t>de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América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0" dirty="0">
                <a:solidFill>
                  <a:srgbClr val="2D2B2B"/>
                </a:solidFill>
                <a:latin typeface="Lucida Sans Unicode"/>
                <a:cs typeface="Lucida Sans Unicode"/>
              </a:rPr>
              <a:t>Latina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5" dirty="0">
                <a:solidFill>
                  <a:srgbClr val="2D2B2B"/>
                </a:solidFill>
                <a:latin typeface="Lucida Sans Unicode"/>
                <a:cs typeface="Lucida Sans Unicode"/>
              </a:rPr>
              <a:t>y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15" dirty="0">
                <a:solidFill>
                  <a:srgbClr val="2D2B2B"/>
                </a:solidFill>
                <a:latin typeface="Lucida Sans Unicode"/>
                <a:cs typeface="Lucida Sans Unicode"/>
              </a:rPr>
              <a:t>el</a:t>
            </a:r>
            <a:r>
              <a:rPr sz="350" spc="-6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50" spc="-25" dirty="0">
                <a:solidFill>
                  <a:srgbClr val="2D2B2B"/>
                </a:solidFill>
                <a:latin typeface="Lucida Sans Unicode"/>
                <a:cs typeface="Lucida Sans Unicode"/>
              </a:rPr>
              <a:t>Caribe</a:t>
            </a:r>
            <a:endParaRPr sz="35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400" spc="40" dirty="0">
                <a:solidFill>
                  <a:srgbClr val="00A49A"/>
                </a:solidFill>
                <a:latin typeface="Calibri"/>
                <a:cs typeface="Calibri"/>
              </a:rPr>
              <a:t>7,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8 </a:t>
            </a:r>
            <a:r>
              <a:rPr sz="400" spc="65" dirty="0">
                <a:solidFill>
                  <a:srgbClr val="00A49A"/>
                </a:solidFill>
                <a:latin typeface="Calibri"/>
                <a:cs typeface="Calibri"/>
              </a:rPr>
              <a:t>y </a:t>
            </a:r>
            <a:r>
              <a:rPr sz="400" spc="35" dirty="0">
                <a:solidFill>
                  <a:srgbClr val="00A49A"/>
                </a:solidFill>
                <a:latin typeface="Calibri"/>
                <a:cs typeface="Calibri"/>
              </a:rPr>
              <a:t>9 </a:t>
            </a:r>
            <a:r>
              <a:rPr sz="400" spc="75" dirty="0">
                <a:solidFill>
                  <a:srgbClr val="00A49A"/>
                </a:solidFill>
                <a:latin typeface="Calibri"/>
                <a:cs typeface="Calibri"/>
              </a:rPr>
              <a:t>de </a:t>
            </a:r>
            <a:r>
              <a:rPr sz="400" spc="105" dirty="0">
                <a:solidFill>
                  <a:srgbClr val="00A49A"/>
                </a:solidFill>
                <a:latin typeface="Calibri"/>
                <a:cs typeface="Calibri"/>
              </a:rPr>
              <a:t>septiembre</a:t>
            </a:r>
            <a:r>
              <a:rPr sz="400" spc="28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400" spc="55" dirty="0">
                <a:solidFill>
                  <a:srgbClr val="00A49A"/>
                </a:solidFill>
                <a:latin typeface="Calibri"/>
                <a:cs typeface="Calibri"/>
              </a:rPr>
              <a:t>2016</a:t>
            </a:r>
            <a:endParaRPr sz="4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70"/>
              </a:spcBef>
            </a:pPr>
            <a:r>
              <a:rPr sz="300" spc="70" dirty="0">
                <a:solidFill>
                  <a:srgbClr val="2D2B2B"/>
                </a:solidFill>
                <a:latin typeface="Lucida Sans Unicode"/>
                <a:cs typeface="Lucida Sans Unicode"/>
              </a:rPr>
              <a:t>Guadalajara, </a:t>
            </a:r>
            <a:r>
              <a:rPr sz="300" spc="55" dirty="0">
                <a:solidFill>
                  <a:srgbClr val="2D2B2B"/>
                </a:solidFill>
                <a:latin typeface="Lucida Sans Unicode"/>
                <a:cs typeface="Lucida Sans Unicode"/>
              </a:rPr>
              <a:t>Jalisco,</a:t>
            </a:r>
            <a:r>
              <a:rPr sz="300" spc="11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r>
              <a:rPr sz="300" spc="65" dirty="0">
                <a:solidFill>
                  <a:srgbClr val="2D2B2B"/>
                </a:solidFill>
                <a:latin typeface="Lucida Sans Unicode"/>
                <a:cs typeface="Lucida Sans Unicode"/>
              </a:rPr>
              <a:t>México</a:t>
            </a:r>
            <a:r>
              <a:rPr sz="300" spc="-30" dirty="0">
                <a:solidFill>
                  <a:srgbClr val="2D2B2B"/>
                </a:solidFill>
                <a:latin typeface="Lucida Sans Unicode"/>
                <a:cs typeface="Lucida Sans Unicode"/>
              </a:rPr>
              <a:t> </a:t>
            </a:r>
            <a:endParaRPr sz="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00" y="774700"/>
            <a:ext cx="9131300" cy="101600"/>
          </a:xfrm>
          <a:custGeom>
            <a:avLst/>
            <a:gdLst/>
            <a:ahLst/>
            <a:cxnLst/>
            <a:rect l="l" t="t" r="r" b="b"/>
            <a:pathLst>
              <a:path w="9131300" h="101600">
                <a:moveTo>
                  <a:pt x="0" y="101600"/>
                </a:moveTo>
                <a:lnTo>
                  <a:pt x="9131300" y="101600"/>
                </a:lnTo>
                <a:lnTo>
                  <a:pt x="91313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4400" y="0"/>
            <a:ext cx="6959600" cy="783590"/>
          </a:xfrm>
          <a:custGeom>
            <a:avLst/>
            <a:gdLst/>
            <a:ahLst/>
            <a:cxnLst/>
            <a:rect l="l" t="t" r="r" b="b"/>
            <a:pathLst>
              <a:path w="6959600" h="783590">
                <a:moveTo>
                  <a:pt x="0" y="0"/>
                </a:moveTo>
                <a:lnTo>
                  <a:pt x="0" y="783031"/>
                </a:lnTo>
                <a:lnTo>
                  <a:pt x="6959600" y="783031"/>
                </a:lnTo>
                <a:lnTo>
                  <a:pt x="6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8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5000" y="0"/>
            <a:ext cx="8890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300" y="1054100"/>
            <a:ext cx="74422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pc="-15" dirty="0"/>
              <a:t>LABORATORIO </a:t>
            </a:r>
            <a:r>
              <a:rPr dirty="0"/>
              <a:t>DE </a:t>
            </a:r>
            <a:r>
              <a:rPr spc="-15" dirty="0"/>
              <a:t>INNOVACION </a:t>
            </a:r>
            <a:r>
              <a:rPr spc="-5" dirty="0"/>
              <a:t>QUITO </a:t>
            </a:r>
            <a:r>
              <a:rPr spc="-245" dirty="0"/>
              <a:t>-­‐          </a:t>
            </a:r>
            <a:r>
              <a:rPr spc="-240" dirty="0"/>
              <a:t> </a:t>
            </a:r>
            <a:r>
              <a:rPr dirty="0"/>
              <a:t>LINQ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75"/>
              </a:lnSpc>
            </a:pPr>
            <a:fld id="{81D60167-4931-47E6-BA6A-407CBD079E47}" type="slidenum">
              <a:rPr dirty="0"/>
              <a:pPr marL="102870">
                <a:lnSpc>
                  <a:spcPts val="1275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Presentación en pantalla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IX Seminario Internacional de la Red de GESTIÓN PARA RESULTADOS</vt:lpstr>
      <vt:lpstr>GESTIÓN PARA RESULTADOS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Seminario Internacional de la Red de GESTIÓN PARA RESULTADOS</dc:title>
  <cp:lastModifiedBy>Adri</cp:lastModifiedBy>
  <cp:revision>2</cp:revision>
  <dcterms:created xsi:type="dcterms:W3CDTF">2016-08-31T22:15:05Z</dcterms:created>
  <dcterms:modified xsi:type="dcterms:W3CDTF">2016-08-31T23:40:00Z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2016-08-31T00:00:00Z</vt:filetime>
  </property>
</Properties>
</file>