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2" r:id="rId4"/>
    <p:sldId id="261" r:id="rId5"/>
    <p:sldId id="270" r:id="rId6"/>
    <p:sldId id="268" r:id="rId7"/>
    <p:sldId id="265" r:id="rId8"/>
    <p:sldId id="266" r:id="rId9"/>
    <p:sldId id="267" r:id="rId10"/>
    <p:sldId id="273" r:id="rId11"/>
    <p:sldId id="272" r:id="rId12"/>
    <p:sldId id="260" r:id="rId13"/>
    <p:sldId id="271" r:id="rId14"/>
    <p:sldId id="263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7D14A-A4E1-454F-9E45-60E11C75DEEC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AFE60C0-EBCC-408D-AF5B-9039FB7EECEE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AR" b="0" dirty="0" smtClean="0"/>
            <a:t>Gobierno abierto</a:t>
          </a:r>
          <a:endParaRPr lang="es-AR" b="0" dirty="0"/>
        </a:p>
      </dgm:t>
    </dgm:pt>
    <dgm:pt modelId="{A977919F-5FA4-4262-9E32-A579BDB87B2F}" type="parTrans" cxnId="{6126C945-3F62-4F40-B15E-4B8FE841B84E}">
      <dgm:prSet/>
      <dgm:spPr/>
      <dgm:t>
        <a:bodyPr/>
        <a:lstStyle/>
        <a:p>
          <a:endParaRPr lang="es-AR" b="0"/>
        </a:p>
      </dgm:t>
    </dgm:pt>
    <dgm:pt modelId="{EF2ECB93-7393-41C2-9475-0AD11A368A45}" type="sibTrans" cxnId="{6126C945-3F62-4F40-B15E-4B8FE841B84E}">
      <dgm:prSet/>
      <dgm:spPr/>
      <dgm:t>
        <a:bodyPr/>
        <a:lstStyle/>
        <a:p>
          <a:endParaRPr lang="es-AR" b="0"/>
        </a:p>
      </dgm:t>
    </dgm:pt>
    <dgm:pt modelId="{96F695AD-AFCA-421E-8F20-E20920646F90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AR" b="0" dirty="0" smtClean="0"/>
            <a:t>Regulatorios: reglamentar e implementar la ley de acceso a la información pública y una política nacional de evaluación</a:t>
          </a:r>
          <a:endParaRPr lang="es-AR" b="0" dirty="0"/>
        </a:p>
      </dgm:t>
    </dgm:pt>
    <dgm:pt modelId="{BDD666A4-59D6-4BB4-8E4E-CF9FE65AB475}" type="parTrans" cxnId="{3CF51438-11A9-46E9-871D-36253B1272C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AR" b="0"/>
        </a:p>
      </dgm:t>
    </dgm:pt>
    <dgm:pt modelId="{F7D844BE-8B7C-4044-8621-B58CDC37AA65}" type="sibTrans" cxnId="{3CF51438-11A9-46E9-871D-36253B1272CF}">
      <dgm:prSet/>
      <dgm:spPr/>
      <dgm:t>
        <a:bodyPr/>
        <a:lstStyle/>
        <a:p>
          <a:endParaRPr lang="es-AR" b="0"/>
        </a:p>
      </dgm:t>
    </dgm:pt>
    <dgm:pt modelId="{969D3BA5-8E45-4CF2-9397-9A3C2AEEC8B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AR" b="0" dirty="0" smtClean="0"/>
            <a:t>Institucionales: la alianza para el gobierno abierto basada en el Ministerio de Modernización en lugar de la Jefatura de Gabinete de Ministros.</a:t>
          </a:r>
          <a:endParaRPr lang="es-AR" b="0" dirty="0"/>
        </a:p>
      </dgm:t>
    </dgm:pt>
    <dgm:pt modelId="{3BE9F97E-A6CB-49F2-A0C4-5D23BAFCDC99}" type="parTrans" cxnId="{52B0122A-4FF8-406F-BE36-740ADC99499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AR" b="0"/>
        </a:p>
      </dgm:t>
    </dgm:pt>
    <dgm:pt modelId="{7C376422-A7D8-4628-81E0-647364CB2A9D}" type="sibTrans" cxnId="{52B0122A-4FF8-406F-BE36-740ADC994991}">
      <dgm:prSet/>
      <dgm:spPr/>
      <dgm:t>
        <a:bodyPr/>
        <a:lstStyle/>
        <a:p>
          <a:endParaRPr lang="es-AR" b="0"/>
        </a:p>
      </dgm:t>
    </dgm:pt>
    <dgm:pt modelId="{9F9B54DB-57DC-4164-89E6-526B5EF30AC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AR" b="0" dirty="0" smtClean="0"/>
            <a:t>La </a:t>
          </a:r>
          <a:r>
            <a:rPr lang="es-AR" b="0" dirty="0" err="1" smtClean="0"/>
            <a:t>co</a:t>
          </a:r>
          <a:r>
            <a:rPr lang="es-AR" b="0" dirty="0" smtClean="0"/>
            <a:t> creación es la mayor deuda pendiente. Todavía no hay procesos garantizados para hacer partícipes a los ciudadanos.</a:t>
          </a:r>
          <a:endParaRPr lang="es-AR" b="0" dirty="0"/>
        </a:p>
      </dgm:t>
    </dgm:pt>
    <dgm:pt modelId="{0BC351AF-7B9D-4C92-BAAD-BD9A3D6AED92}" type="parTrans" cxnId="{5D8AA9D5-7534-4D85-AC18-9865ED0C058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AR" b="0"/>
        </a:p>
      </dgm:t>
    </dgm:pt>
    <dgm:pt modelId="{1066B6B8-8C47-43F3-B53B-B15825E5167E}" type="sibTrans" cxnId="{5D8AA9D5-7534-4D85-AC18-9865ED0C0589}">
      <dgm:prSet/>
      <dgm:spPr/>
      <dgm:t>
        <a:bodyPr/>
        <a:lstStyle/>
        <a:p>
          <a:endParaRPr lang="es-AR" b="0"/>
        </a:p>
      </dgm:t>
    </dgm:pt>
    <dgm:pt modelId="{7DA3B63D-E3D4-479C-A70E-3622FC51369A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AR" b="0" dirty="0" smtClean="0"/>
            <a:t>Políticos: superposición de capas modernizantes y la escasa federalización</a:t>
          </a:r>
          <a:endParaRPr lang="es-AR" b="0" dirty="0"/>
        </a:p>
      </dgm:t>
    </dgm:pt>
    <dgm:pt modelId="{A23AE780-6217-4231-89D7-C96B30D14907}" type="parTrans" cxnId="{D0E8036B-7C2B-4E9E-A87B-DD022E906CB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AR" b="0"/>
        </a:p>
      </dgm:t>
    </dgm:pt>
    <dgm:pt modelId="{2EC1EF9C-5830-49FA-9381-8FBAFEF74A2D}" type="sibTrans" cxnId="{D0E8036B-7C2B-4E9E-A87B-DD022E906CBF}">
      <dgm:prSet/>
      <dgm:spPr/>
      <dgm:t>
        <a:bodyPr/>
        <a:lstStyle/>
        <a:p>
          <a:endParaRPr lang="es-AR" b="0"/>
        </a:p>
      </dgm:t>
    </dgm:pt>
    <dgm:pt modelId="{5F002217-30AD-4007-A979-9F91B2FDF912}" type="pres">
      <dgm:prSet presAssocID="{C4A7D14A-A4E1-454F-9E45-60E11C75DE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6C86AD3-D6C2-4A4D-B912-1C6A85F65A51}" type="pres">
      <dgm:prSet presAssocID="{DAFE60C0-EBCC-408D-AF5B-9039FB7EECEE}" presName="centerShape" presStyleLbl="node0" presStyleIdx="0" presStyleCnt="1"/>
      <dgm:spPr/>
      <dgm:t>
        <a:bodyPr/>
        <a:lstStyle/>
        <a:p>
          <a:endParaRPr lang="es-AR"/>
        </a:p>
      </dgm:t>
    </dgm:pt>
    <dgm:pt modelId="{9A40EDE0-FF37-4638-8FE9-D82A5418AEAA}" type="pres">
      <dgm:prSet presAssocID="{BDD666A4-59D6-4BB4-8E4E-CF9FE65AB475}" presName="parTrans" presStyleLbl="bgSibTrans2D1" presStyleIdx="0" presStyleCnt="4"/>
      <dgm:spPr/>
      <dgm:t>
        <a:bodyPr/>
        <a:lstStyle/>
        <a:p>
          <a:endParaRPr lang="es-AR"/>
        </a:p>
      </dgm:t>
    </dgm:pt>
    <dgm:pt modelId="{D1CA0E7A-70A3-4C93-85A0-77CE44612538}" type="pres">
      <dgm:prSet presAssocID="{96F695AD-AFCA-421E-8F20-E20920646F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43187B-8C3F-490C-B708-C238EB00D670}" type="pres">
      <dgm:prSet presAssocID="{A23AE780-6217-4231-89D7-C96B30D14907}" presName="parTrans" presStyleLbl="bgSibTrans2D1" presStyleIdx="1" presStyleCnt="4"/>
      <dgm:spPr/>
      <dgm:t>
        <a:bodyPr/>
        <a:lstStyle/>
        <a:p>
          <a:endParaRPr lang="es-AR"/>
        </a:p>
      </dgm:t>
    </dgm:pt>
    <dgm:pt modelId="{8B1670F7-C09C-439A-8B8B-B7AFE1669F71}" type="pres">
      <dgm:prSet presAssocID="{7DA3B63D-E3D4-479C-A70E-3622FC5136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207279-414A-4D39-812D-8AACABF01D6F}" type="pres">
      <dgm:prSet presAssocID="{3BE9F97E-A6CB-49F2-A0C4-5D23BAFCDC99}" presName="parTrans" presStyleLbl="bgSibTrans2D1" presStyleIdx="2" presStyleCnt="4"/>
      <dgm:spPr/>
      <dgm:t>
        <a:bodyPr/>
        <a:lstStyle/>
        <a:p>
          <a:endParaRPr lang="es-AR"/>
        </a:p>
      </dgm:t>
    </dgm:pt>
    <dgm:pt modelId="{6F150040-138E-4E87-BEEE-FB8A0AFC5574}" type="pres">
      <dgm:prSet presAssocID="{969D3BA5-8E45-4CF2-9397-9A3C2AEEC8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20B8F45-7E43-4F70-9773-FC330E222AE2}" type="pres">
      <dgm:prSet presAssocID="{0BC351AF-7B9D-4C92-BAAD-BD9A3D6AED92}" presName="parTrans" presStyleLbl="bgSibTrans2D1" presStyleIdx="3" presStyleCnt="4"/>
      <dgm:spPr/>
      <dgm:t>
        <a:bodyPr/>
        <a:lstStyle/>
        <a:p>
          <a:endParaRPr lang="es-AR"/>
        </a:p>
      </dgm:t>
    </dgm:pt>
    <dgm:pt modelId="{9B9C9604-0BF5-46A4-AC30-1B00109EB27D}" type="pres">
      <dgm:prSet presAssocID="{9F9B54DB-57DC-4164-89E6-526B5EF30A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0E8036B-7C2B-4E9E-A87B-DD022E906CBF}" srcId="{DAFE60C0-EBCC-408D-AF5B-9039FB7EECEE}" destId="{7DA3B63D-E3D4-479C-A70E-3622FC51369A}" srcOrd="1" destOrd="0" parTransId="{A23AE780-6217-4231-89D7-C96B30D14907}" sibTransId="{2EC1EF9C-5830-49FA-9381-8FBAFEF74A2D}"/>
    <dgm:cxn modelId="{C8DAFD2F-2C66-441F-93F8-98D438B22C32}" type="presOf" srcId="{0BC351AF-7B9D-4C92-BAAD-BD9A3D6AED92}" destId="{620B8F45-7E43-4F70-9773-FC330E222AE2}" srcOrd="0" destOrd="0" presId="urn:microsoft.com/office/officeart/2005/8/layout/radial4"/>
    <dgm:cxn modelId="{0CBF679F-9E3E-417A-AD74-F396713FA794}" type="presOf" srcId="{BDD666A4-59D6-4BB4-8E4E-CF9FE65AB475}" destId="{9A40EDE0-FF37-4638-8FE9-D82A5418AEAA}" srcOrd="0" destOrd="0" presId="urn:microsoft.com/office/officeart/2005/8/layout/radial4"/>
    <dgm:cxn modelId="{F7E9797C-F81C-4470-80B2-D80A99CB8C81}" type="presOf" srcId="{96F695AD-AFCA-421E-8F20-E20920646F90}" destId="{D1CA0E7A-70A3-4C93-85A0-77CE44612538}" srcOrd="0" destOrd="0" presId="urn:microsoft.com/office/officeart/2005/8/layout/radial4"/>
    <dgm:cxn modelId="{52B0122A-4FF8-406F-BE36-740ADC994991}" srcId="{DAFE60C0-EBCC-408D-AF5B-9039FB7EECEE}" destId="{969D3BA5-8E45-4CF2-9397-9A3C2AEEC8BD}" srcOrd="2" destOrd="0" parTransId="{3BE9F97E-A6CB-49F2-A0C4-5D23BAFCDC99}" sibTransId="{7C376422-A7D8-4628-81E0-647364CB2A9D}"/>
    <dgm:cxn modelId="{3CF51438-11A9-46E9-871D-36253B1272CF}" srcId="{DAFE60C0-EBCC-408D-AF5B-9039FB7EECEE}" destId="{96F695AD-AFCA-421E-8F20-E20920646F90}" srcOrd="0" destOrd="0" parTransId="{BDD666A4-59D6-4BB4-8E4E-CF9FE65AB475}" sibTransId="{F7D844BE-8B7C-4044-8621-B58CDC37AA65}"/>
    <dgm:cxn modelId="{BA398F19-4880-4818-A048-8002FD91C92A}" type="presOf" srcId="{DAFE60C0-EBCC-408D-AF5B-9039FB7EECEE}" destId="{86C86AD3-D6C2-4A4D-B912-1C6A85F65A51}" srcOrd="0" destOrd="0" presId="urn:microsoft.com/office/officeart/2005/8/layout/radial4"/>
    <dgm:cxn modelId="{5D8AA9D5-7534-4D85-AC18-9865ED0C0589}" srcId="{DAFE60C0-EBCC-408D-AF5B-9039FB7EECEE}" destId="{9F9B54DB-57DC-4164-89E6-526B5EF30AC8}" srcOrd="3" destOrd="0" parTransId="{0BC351AF-7B9D-4C92-BAAD-BD9A3D6AED92}" sibTransId="{1066B6B8-8C47-43F3-B53B-B15825E5167E}"/>
    <dgm:cxn modelId="{5BA7F537-55A2-41F0-9F80-7AC7E614A607}" type="presOf" srcId="{9F9B54DB-57DC-4164-89E6-526B5EF30AC8}" destId="{9B9C9604-0BF5-46A4-AC30-1B00109EB27D}" srcOrd="0" destOrd="0" presId="urn:microsoft.com/office/officeart/2005/8/layout/radial4"/>
    <dgm:cxn modelId="{B504F67D-8BE3-406C-AB97-5D2B168CD92A}" type="presOf" srcId="{969D3BA5-8E45-4CF2-9397-9A3C2AEEC8BD}" destId="{6F150040-138E-4E87-BEEE-FB8A0AFC5574}" srcOrd="0" destOrd="0" presId="urn:microsoft.com/office/officeart/2005/8/layout/radial4"/>
    <dgm:cxn modelId="{869E5F74-941B-4C01-AD36-14DD93411F5F}" type="presOf" srcId="{C4A7D14A-A4E1-454F-9E45-60E11C75DEEC}" destId="{5F002217-30AD-4007-A979-9F91B2FDF912}" srcOrd="0" destOrd="0" presId="urn:microsoft.com/office/officeart/2005/8/layout/radial4"/>
    <dgm:cxn modelId="{777F7C46-EF2E-4679-A125-B33D7D2DA363}" type="presOf" srcId="{A23AE780-6217-4231-89D7-C96B30D14907}" destId="{8543187B-8C3F-490C-B708-C238EB00D670}" srcOrd="0" destOrd="0" presId="urn:microsoft.com/office/officeart/2005/8/layout/radial4"/>
    <dgm:cxn modelId="{02125128-E8AD-4247-9346-13F6EA31D037}" type="presOf" srcId="{3BE9F97E-A6CB-49F2-A0C4-5D23BAFCDC99}" destId="{19207279-414A-4D39-812D-8AACABF01D6F}" srcOrd="0" destOrd="0" presId="urn:microsoft.com/office/officeart/2005/8/layout/radial4"/>
    <dgm:cxn modelId="{D1BD86CD-EBD7-4B57-B9BF-9476EAFF868C}" type="presOf" srcId="{7DA3B63D-E3D4-479C-A70E-3622FC51369A}" destId="{8B1670F7-C09C-439A-8B8B-B7AFE1669F71}" srcOrd="0" destOrd="0" presId="urn:microsoft.com/office/officeart/2005/8/layout/radial4"/>
    <dgm:cxn modelId="{6126C945-3F62-4F40-B15E-4B8FE841B84E}" srcId="{C4A7D14A-A4E1-454F-9E45-60E11C75DEEC}" destId="{DAFE60C0-EBCC-408D-AF5B-9039FB7EECEE}" srcOrd="0" destOrd="0" parTransId="{A977919F-5FA4-4262-9E32-A579BDB87B2F}" sibTransId="{EF2ECB93-7393-41C2-9475-0AD11A368A45}"/>
    <dgm:cxn modelId="{A97E0AD2-E599-4C45-B9FB-ABDEEE5EA2E5}" type="presParOf" srcId="{5F002217-30AD-4007-A979-9F91B2FDF912}" destId="{86C86AD3-D6C2-4A4D-B912-1C6A85F65A51}" srcOrd="0" destOrd="0" presId="urn:microsoft.com/office/officeart/2005/8/layout/radial4"/>
    <dgm:cxn modelId="{60262863-7495-426A-94D0-6DB974688947}" type="presParOf" srcId="{5F002217-30AD-4007-A979-9F91B2FDF912}" destId="{9A40EDE0-FF37-4638-8FE9-D82A5418AEAA}" srcOrd="1" destOrd="0" presId="urn:microsoft.com/office/officeart/2005/8/layout/radial4"/>
    <dgm:cxn modelId="{B941E035-31D8-4ADF-8651-A12A28282C1E}" type="presParOf" srcId="{5F002217-30AD-4007-A979-9F91B2FDF912}" destId="{D1CA0E7A-70A3-4C93-85A0-77CE44612538}" srcOrd="2" destOrd="0" presId="urn:microsoft.com/office/officeart/2005/8/layout/radial4"/>
    <dgm:cxn modelId="{EAD3E81F-1E22-4D77-9677-554A873707EA}" type="presParOf" srcId="{5F002217-30AD-4007-A979-9F91B2FDF912}" destId="{8543187B-8C3F-490C-B708-C238EB00D670}" srcOrd="3" destOrd="0" presId="urn:microsoft.com/office/officeart/2005/8/layout/radial4"/>
    <dgm:cxn modelId="{4EC4BD4D-2D4B-4FA1-9E85-F5C9F1A2E173}" type="presParOf" srcId="{5F002217-30AD-4007-A979-9F91B2FDF912}" destId="{8B1670F7-C09C-439A-8B8B-B7AFE1669F71}" srcOrd="4" destOrd="0" presId="urn:microsoft.com/office/officeart/2005/8/layout/radial4"/>
    <dgm:cxn modelId="{B098006C-EE48-4D90-9E29-E1314093B08F}" type="presParOf" srcId="{5F002217-30AD-4007-A979-9F91B2FDF912}" destId="{19207279-414A-4D39-812D-8AACABF01D6F}" srcOrd="5" destOrd="0" presId="urn:microsoft.com/office/officeart/2005/8/layout/radial4"/>
    <dgm:cxn modelId="{517B1ECA-77BD-4366-807F-54FB4FA4C3F9}" type="presParOf" srcId="{5F002217-30AD-4007-A979-9F91B2FDF912}" destId="{6F150040-138E-4E87-BEEE-FB8A0AFC5574}" srcOrd="6" destOrd="0" presId="urn:microsoft.com/office/officeart/2005/8/layout/radial4"/>
    <dgm:cxn modelId="{33922AF9-8C0E-4F65-99D6-32061AE2FE9A}" type="presParOf" srcId="{5F002217-30AD-4007-A979-9F91B2FDF912}" destId="{620B8F45-7E43-4F70-9773-FC330E222AE2}" srcOrd="7" destOrd="0" presId="urn:microsoft.com/office/officeart/2005/8/layout/radial4"/>
    <dgm:cxn modelId="{55CCE5CA-B10D-4851-94B1-359DDBD145F7}" type="presParOf" srcId="{5F002217-30AD-4007-A979-9F91B2FDF912}" destId="{9B9C9604-0BF5-46A4-AC30-1B00109EB27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057E7-76AC-43CF-A42F-8C4FF0E513C0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3B74F938-2D8D-447F-A58F-CD8E795038D2}">
      <dgm:prSet phldrT="[Texto]"/>
      <dgm:spPr/>
      <dgm:t>
        <a:bodyPr/>
        <a:lstStyle/>
        <a:p>
          <a:r>
            <a:rPr lang="es-AR" b="1" dirty="0" smtClean="0">
              <a:solidFill>
                <a:srgbClr val="009D96"/>
              </a:solidFill>
            </a:rPr>
            <a:t>Fortalecimiento de la </a:t>
          </a:r>
          <a:r>
            <a:rPr lang="es-AR" b="1" dirty="0" err="1" smtClean="0">
              <a:solidFill>
                <a:srgbClr val="009D96"/>
              </a:solidFill>
            </a:rPr>
            <a:t>GpRD</a:t>
          </a:r>
          <a:endParaRPr lang="es-AR" b="1" dirty="0">
            <a:solidFill>
              <a:srgbClr val="009D96"/>
            </a:solidFill>
          </a:endParaRPr>
        </a:p>
      </dgm:t>
    </dgm:pt>
    <dgm:pt modelId="{44085D2F-87BB-4672-A971-F9AAFAE74321}" type="parTrans" cxnId="{1D4132AC-6B75-48F4-91A0-E33BD17D2B74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735CF6A-9DDC-4FCD-BEE2-5FBFC99AC4EF}" type="sibTrans" cxnId="{1D4132AC-6B75-48F4-91A0-E33BD17D2B74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C6563F6-49E5-4535-8B1D-E5FAF1B9B690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Planificación estratégica en Salta y Corrientes</a:t>
          </a:r>
          <a:endParaRPr lang="es-AR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5896367-22F2-4D59-BA36-57F35A14F8D7}" type="parTrans" cxnId="{2F088047-4184-4C67-B941-2B26BB0B2878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3399760-F99C-43BA-BED1-19A682B67450}" type="sibTrans" cxnId="{2F088047-4184-4C67-B941-2B26BB0B2878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D65EC9D-955D-4A29-93AA-D653A4C02B7F}">
      <dgm:prSet phldrT="[Texto]"/>
      <dgm:spPr/>
      <dgm:t>
        <a:bodyPr/>
        <a:lstStyle/>
        <a:p>
          <a:r>
            <a:rPr lang="es-AR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Evaluabilidad</a:t>
          </a:r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 en Córdoba y Corrientes</a:t>
          </a:r>
        </a:p>
      </dgm:t>
    </dgm:pt>
    <dgm:pt modelId="{2D4BA721-229A-4EA1-8D62-490E6BF37F6F}" type="parTrans" cxnId="{80B51255-1DF2-4952-84B7-46CF5A01CA96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EE53D05-A0DC-4C1D-82B7-419C85327AC0}" type="sibTrans" cxnId="{80B51255-1DF2-4952-84B7-46CF5A01CA96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4986903-7AB4-4150-B0C4-7C057B156D09}">
      <dgm:prSet phldrT="[Texto]"/>
      <dgm:spPr/>
      <dgm:t>
        <a:bodyPr/>
        <a:lstStyle/>
        <a:p>
          <a:r>
            <a:rPr lang="es-AR" b="1" dirty="0" smtClean="0">
              <a:solidFill>
                <a:srgbClr val="009D96"/>
              </a:solidFill>
            </a:rPr>
            <a:t>Alianzas estratégica para la apertura de datos</a:t>
          </a:r>
          <a:endParaRPr lang="es-AR" b="1" dirty="0">
            <a:solidFill>
              <a:srgbClr val="009D96"/>
            </a:solidFill>
          </a:endParaRPr>
        </a:p>
      </dgm:t>
    </dgm:pt>
    <dgm:pt modelId="{EEAFCBB6-4986-4771-8CDE-2CB936AE61B4}" type="parTrans" cxnId="{76B2D12C-26A9-4753-880D-09AAB18DD3A2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FAAA097-6E25-435C-8127-D297012FC552}" type="sibTrans" cxnId="{76B2D12C-26A9-4753-880D-09AAB18DD3A2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C84D1D1-376F-4173-989D-9D3369E94FD4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los gobiernos</a:t>
          </a:r>
          <a:endParaRPr lang="es-AR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05249A5-6F79-4AED-B7DE-640AA893A7A2}" type="parTrans" cxnId="{8BB55687-366E-4B77-A550-251568886A93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E4C2353-CBF5-4E90-AC22-4D56E0FD1375}" type="sibTrans" cxnId="{8BB55687-366E-4B77-A550-251568886A93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16BA6F-64F9-4CB1-A400-2C76B8CDFA14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medios</a:t>
          </a:r>
          <a:endParaRPr lang="es-AR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7886985-B106-4C0D-8572-ED0A0F8AE4AE}" type="parTrans" cxnId="{940E2AE9-2D42-427E-8EA0-E6F3CBD185CF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65D0C5E-67AB-4ABD-991D-5CC7BFA0EC75}" type="sibTrans" cxnId="{940E2AE9-2D42-427E-8EA0-E6F3CBD185CF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9530D24-6FB3-471F-A815-CE638B6CF297}">
      <dgm:prSet phldrT="[Texto]"/>
      <dgm:spPr/>
      <dgm:t>
        <a:bodyPr/>
        <a:lstStyle/>
        <a:p>
          <a:r>
            <a:rPr lang="es-AR" b="1" dirty="0" smtClean="0">
              <a:solidFill>
                <a:srgbClr val="009D96"/>
              </a:solidFill>
            </a:rPr>
            <a:t>Apertura de datos propios</a:t>
          </a:r>
          <a:endParaRPr lang="es-AR" b="1" dirty="0">
            <a:solidFill>
              <a:srgbClr val="009D96"/>
            </a:solidFill>
          </a:endParaRPr>
        </a:p>
      </dgm:t>
    </dgm:pt>
    <dgm:pt modelId="{DC2F7B6F-26FE-499B-A136-CF4806081F92}" type="parTrans" cxnId="{666E38C7-10BA-46AB-ACB8-4CA9D0E4943D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B572BFA-86FE-402B-A696-72E9FF4E968E}" type="sibTrans" cxnId="{666E38C7-10BA-46AB-ACB8-4CA9D0E4943D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4F7B38-24B7-4795-A331-00259131F290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Calidad de sistemas de I,M&amp;E en CABA, Santa Fe y Corrientes</a:t>
          </a:r>
        </a:p>
      </dgm:t>
    </dgm:pt>
    <dgm:pt modelId="{44D6A177-269C-40B9-8EDC-1010DF6FD9C9}" type="parTrans" cxnId="{36A54BB5-A6DF-44FB-BBBA-6957874CA419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CDE04D9-8EEF-4B42-AA91-4ED27F95E2C4}" type="sibTrans" cxnId="{36A54BB5-A6DF-44FB-BBBA-6957874CA419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910E8A8-C213-4045-B622-5C81B5E47880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redes de profesionales</a:t>
          </a:r>
          <a:endParaRPr lang="es-AR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6DB309D-52FB-4C57-B85E-283C1A6B119B}" type="parTrans" cxnId="{4DCCC248-69B3-47C6-978A-11752156DAAC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E2FEBD-3E4B-48D9-AFDB-074F2056528B}" type="sibTrans" cxnId="{4DCCC248-69B3-47C6-978A-11752156DAAC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25AA079-666F-4C27-88CC-D171FE90E3D8}">
      <dgm:prSet phldrT="[Texto]"/>
      <dgm:spPr/>
      <dgm:t>
        <a:bodyPr/>
        <a:lstStyle/>
        <a:p>
          <a:r>
            <a:rPr lang="es-AR" dirty="0" smtClean="0">
              <a:solidFill>
                <a:schemeClr val="tx1">
                  <a:lumMod val="50000"/>
                  <a:lumOff val="50000"/>
                </a:schemeClr>
              </a:solidFill>
            </a:rPr>
            <a:t>CIPPEC 2020</a:t>
          </a:r>
          <a:endParaRPr lang="es-AR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C9FD599-6DE2-41CD-9055-83BAB089961B}" type="parTrans" cxnId="{3CA3CE8D-345A-4865-8D25-091F0F0EA6CE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AD82A01-C285-455E-A014-393E0C289C43}" type="sibTrans" cxnId="{3CA3CE8D-345A-4865-8D25-091F0F0EA6CE}">
      <dgm:prSet/>
      <dgm:spPr/>
      <dgm:t>
        <a:bodyPr/>
        <a:lstStyle/>
        <a:p>
          <a:endParaRPr lang="es-AR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9A7028-BF23-4C43-B090-6FC2F43ED071}" type="pres">
      <dgm:prSet presAssocID="{F47057E7-76AC-43CF-A42F-8C4FF0E513C0}" presName="Name0" presStyleCnt="0">
        <dgm:presLayoutVars>
          <dgm:dir/>
        </dgm:presLayoutVars>
      </dgm:prSet>
      <dgm:spPr/>
      <dgm:t>
        <a:bodyPr/>
        <a:lstStyle/>
        <a:p>
          <a:endParaRPr lang="es-AR"/>
        </a:p>
      </dgm:t>
    </dgm:pt>
    <dgm:pt modelId="{E6DBCE63-CF46-456E-80C9-970F496D62FD}" type="pres">
      <dgm:prSet presAssocID="{3B74F938-2D8D-447F-A58F-CD8E795038D2}" presName="parComposite" presStyleCnt="0"/>
      <dgm:spPr/>
    </dgm:pt>
    <dgm:pt modelId="{C0F91C0A-F54C-4F88-8721-9EC82540F335}" type="pres">
      <dgm:prSet presAssocID="{3B74F938-2D8D-447F-A58F-CD8E795038D2}" presName="parBigCircle" presStyleLbl="node0" presStyleIdx="0" presStyleCnt="3"/>
      <dgm:spPr>
        <a:solidFill>
          <a:schemeClr val="tx1">
            <a:lumMod val="65000"/>
            <a:lumOff val="35000"/>
          </a:schemeClr>
        </a:solidFill>
      </dgm:spPr>
    </dgm:pt>
    <dgm:pt modelId="{43890103-0574-44BA-9A15-549D9949219E}" type="pres">
      <dgm:prSet presAssocID="{3B74F938-2D8D-447F-A58F-CD8E795038D2}" presName="parTx" presStyleLbl="revTx" presStyleIdx="0" presStyleCnt="17"/>
      <dgm:spPr/>
      <dgm:t>
        <a:bodyPr/>
        <a:lstStyle/>
        <a:p>
          <a:endParaRPr lang="es-AR"/>
        </a:p>
      </dgm:t>
    </dgm:pt>
    <dgm:pt modelId="{8F34AA6C-8F77-44EF-B7FC-8BFCEFF2E862}" type="pres">
      <dgm:prSet presAssocID="{3B74F938-2D8D-447F-A58F-CD8E795038D2}" presName="bSpace" presStyleCnt="0"/>
      <dgm:spPr/>
    </dgm:pt>
    <dgm:pt modelId="{2FCA9D2D-B711-4C7D-9A87-9EB3C3031F93}" type="pres">
      <dgm:prSet presAssocID="{3B74F938-2D8D-447F-A58F-CD8E795038D2}" presName="parBackupNorm" presStyleCnt="0"/>
      <dgm:spPr/>
    </dgm:pt>
    <dgm:pt modelId="{2CBAAE6E-8ADC-4677-BA7A-08B7AFE35214}" type="pres">
      <dgm:prSet presAssocID="{C735CF6A-9DDC-4FCD-BEE2-5FBFC99AC4EF}" presName="parSpace" presStyleCnt="0"/>
      <dgm:spPr/>
    </dgm:pt>
    <dgm:pt modelId="{17C25C1A-A206-4C3A-88A8-D05637A63D73}" type="pres">
      <dgm:prSet presAssocID="{1C6563F6-49E5-4535-8B1D-E5FAF1B9B690}" presName="desBackupLeftNorm" presStyleCnt="0"/>
      <dgm:spPr/>
    </dgm:pt>
    <dgm:pt modelId="{1C7CE1CB-E9DF-4287-AFFF-80F512476FF5}" type="pres">
      <dgm:prSet presAssocID="{1C6563F6-49E5-4535-8B1D-E5FAF1B9B690}" presName="desComposite" presStyleCnt="0"/>
      <dgm:spPr/>
    </dgm:pt>
    <dgm:pt modelId="{56950B20-90DB-42D8-8046-D96A7B522141}" type="pres">
      <dgm:prSet presAssocID="{1C6563F6-49E5-4535-8B1D-E5FAF1B9B690}" presName="desCircle" presStyleLbl="node1" presStyleIdx="0" presStyleCnt="7"/>
      <dgm:spPr>
        <a:solidFill>
          <a:schemeClr val="tx1">
            <a:lumMod val="65000"/>
            <a:lumOff val="35000"/>
          </a:schemeClr>
        </a:solidFill>
      </dgm:spPr>
    </dgm:pt>
    <dgm:pt modelId="{F9B788A5-B97F-46A3-9F13-F3825A33EE43}" type="pres">
      <dgm:prSet presAssocID="{1C6563F6-49E5-4535-8B1D-E5FAF1B9B690}" presName="chTx" presStyleLbl="revTx" presStyleIdx="1" presStyleCnt="17"/>
      <dgm:spPr/>
      <dgm:t>
        <a:bodyPr/>
        <a:lstStyle/>
        <a:p>
          <a:endParaRPr lang="es-AR"/>
        </a:p>
      </dgm:t>
    </dgm:pt>
    <dgm:pt modelId="{ED9EF8E5-FB8B-4B2E-94E4-EE755BFCEFB0}" type="pres">
      <dgm:prSet presAssocID="{1C6563F6-49E5-4535-8B1D-E5FAF1B9B690}" presName="desTx" presStyleLbl="revTx" presStyleIdx="2" presStyleCnt="17">
        <dgm:presLayoutVars>
          <dgm:bulletEnabled val="1"/>
        </dgm:presLayoutVars>
      </dgm:prSet>
      <dgm:spPr/>
    </dgm:pt>
    <dgm:pt modelId="{AAB0C8C0-03E7-4230-860E-D8125504E1E6}" type="pres">
      <dgm:prSet presAssocID="{1C6563F6-49E5-4535-8B1D-E5FAF1B9B690}" presName="desBackupRightNorm" presStyleCnt="0"/>
      <dgm:spPr/>
    </dgm:pt>
    <dgm:pt modelId="{11898CE1-FDDE-4572-9A56-CD5959076E1A}" type="pres">
      <dgm:prSet presAssocID="{A3399760-F99C-43BA-BED1-19A682B67450}" presName="desSpace" presStyleCnt="0"/>
      <dgm:spPr/>
    </dgm:pt>
    <dgm:pt modelId="{B683B9CF-97E7-47E1-960B-641B573252B7}" type="pres">
      <dgm:prSet presAssocID="{9D65EC9D-955D-4A29-93AA-D653A4C02B7F}" presName="desBackupLeftNorm" presStyleCnt="0"/>
      <dgm:spPr/>
    </dgm:pt>
    <dgm:pt modelId="{0E8C2114-E17B-4691-8B81-D9C5FEF68E0B}" type="pres">
      <dgm:prSet presAssocID="{9D65EC9D-955D-4A29-93AA-D653A4C02B7F}" presName="desComposite" presStyleCnt="0"/>
      <dgm:spPr/>
    </dgm:pt>
    <dgm:pt modelId="{25909FC1-1BA9-4158-97A6-32A7655C0283}" type="pres">
      <dgm:prSet presAssocID="{9D65EC9D-955D-4A29-93AA-D653A4C02B7F}" presName="desCircle" presStyleLbl="node1" presStyleIdx="1" presStyleCnt="7"/>
      <dgm:spPr>
        <a:solidFill>
          <a:schemeClr val="tx1">
            <a:lumMod val="65000"/>
            <a:lumOff val="35000"/>
          </a:schemeClr>
        </a:solidFill>
      </dgm:spPr>
    </dgm:pt>
    <dgm:pt modelId="{D6A3BE5D-8E4A-4426-87DE-4DE59CE78F26}" type="pres">
      <dgm:prSet presAssocID="{9D65EC9D-955D-4A29-93AA-D653A4C02B7F}" presName="chTx" presStyleLbl="revTx" presStyleIdx="3" presStyleCnt="17"/>
      <dgm:spPr/>
      <dgm:t>
        <a:bodyPr/>
        <a:lstStyle/>
        <a:p>
          <a:endParaRPr lang="es-AR"/>
        </a:p>
      </dgm:t>
    </dgm:pt>
    <dgm:pt modelId="{4ACABCBE-AF65-409B-BEDB-9DD01B7E7ABF}" type="pres">
      <dgm:prSet presAssocID="{9D65EC9D-955D-4A29-93AA-D653A4C02B7F}" presName="desTx" presStyleLbl="revTx" presStyleIdx="4" presStyleCnt="17">
        <dgm:presLayoutVars>
          <dgm:bulletEnabled val="1"/>
        </dgm:presLayoutVars>
      </dgm:prSet>
      <dgm:spPr/>
    </dgm:pt>
    <dgm:pt modelId="{18407C7B-1139-4D60-957B-7A996206A6DC}" type="pres">
      <dgm:prSet presAssocID="{9D65EC9D-955D-4A29-93AA-D653A4C02B7F}" presName="desBackupRightNorm" presStyleCnt="0"/>
      <dgm:spPr/>
    </dgm:pt>
    <dgm:pt modelId="{DB6FFBE7-BCD0-42DB-A7F1-D9430F92D7EA}" type="pres">
      <dgm:prSet presAssocID="{2EE53D05-A0DC-4C1D-82B7-419C85327AC0}" presName="desSpace" presStyleCnt="0"/>
      <dgm:spPr/>
    </dgm:pt>
    <dgm:pt modelId="{37C8B62D-F5D8-475A-A82D-8E7F184091C5}" type="pres">
      <dgm:prSet presAssocID="{834F7B38-24B7-4795-A331-00259131F290}" presName="desBackupLeftNorm" presStyleCnt="0"/>
      <dgm:spPr/>
    </dgm:pt>
    <dgm:pt modelId="{7D75D11D-29D2-4896-9469-A88948AC4E5E}" type="pres">
      <dgm:prSet presAssocID="{834F7B38-24B7-4795-A331-00259131F290}" presName="desComposite" presStyleCnt="0"/>
      <dgm:spPr/>
    </dgm:pt>
    <dgm:pt modelId="{EB76B4DF-34C5-40E4-8814-991EE1454750}" type="pres">
      <dgm:prSet presAssocID="{834F7B38-24B7-4795-A331-00259131F290}" presName="desCircle" presStyleLbl="node1" presStyleIdx="2" presStyleCnt="7"/>
      <dgm:spPr>
        <a:solidFill>
          <a:schemeClr val="tx1">
            <a:lumMod val="65000"/>
            <a:lumOff val="35000"/>
          </a:schemeClr>
        </a:solidFill>
      </dgm:spPr>
    </dgm:pt>
    <dgm:pt modelId="{19E0B161-6629-42C0-9730-82A96FE6B22C}" type="pres">
      <dgm:prSet presAssocID="{834F7B38-24B7-4795-A331-00259131F290}" presName="chTx" presStyleLbl="revTx" presStyleIdx="5" presStyleCnt="17"/>
      <dgm:spPr/>
      <dgm:t>
        <a:bodyPr/>
        <a:lstStyle/>
        <a:p>
          <a:endParaRPr lang="es-AR"/>
        </a:p>
      </dgm:t>
    </dgm:pt>
    <dgm:pt modelId="{0D7C5C1F-3591-4559-8B15-9FD9BCA02D88}" type="pres">
      <dgm:prSet presAssocID="{834F7B38-24B7-4795-A331-00259131F290}" presName="desTx" presStyleLbl="revTx" presStyleIdx="6" presStyleCnt="17">
        <dgm:presLayoutVars>
          <dgm:bulletEnabled val="1"/>
        </dgm:presLayoutVars>
      </dgm:prSet>
      <dgm:spPr/>
    </dgm:pt>
    <dgm:pt modelId="{0912377F-851A-43CD-8DB9-6E41AB13A2A5}" type="pres">
      <dgm:prSet presAssocID="{834F7B38-24B7-4795-A331-00259131F290}" presName="desBackupRightNorm" presStyleCnt="0"/>
      <dgm:spPr/>
    </dgm:pt>
    <dgm:pt modelId="{F228FA40-A347-430B-B587-67CC2529583D}" type="pres">
      <dgm:prSet presAssocID="{ECDE04D9-8EEF-4B42-AA91-4ED27F95E2C4}" presName="desSpace" presStyleCnt="0"/>
      <dgm:spPr/>
    </dgm:pt>
    <dgm:pt modelId="{BF4671EB-5CA4-4DE7-A811-11E60172814C}" type="pres">
      <dgm:prSet presAssocID="{A4986903-7AB4-4150-B0C4-7C057B156D09}" presName="parComposite" presStyleCnt="0"/>
      <dgm:spPr/>
    </dgm:pt>
    <dgm:pt modelId="{7311AAC2-694B-43E3-9C1F-6C623C94E3A6}" type="pres">
      <dgm:prSet presAssocID="{A4986903-7AB4-4150-B0C4-7C057B156D09}" presName="parBigCircle" presStyleLbl="node0" presStyleIdx="1" presStyleCnt="3"/>
      <dgm:spPr>
        <a:solidFill>
          <a:schemeClr val="tx1">
            <a:lumMod val="65000"/>
            <a:lumOff val="35000"/>
          </a:schemeClr>
        </a:solidFill>
      </dgm:spPr>
    </dgm:pt>
    <dgm:pt modelId="{ECC81C61-30F5-4B8A-ADDD-074E3E2779E7}" type="pres">
      <dgm:prSet presAssocID="{A4986903-7AB4-4150-B0C4-7C057B156D09}" presName="parTx" presStyleLbl="revTx" presStyleIdx="7" presStyleCnt="17"/>
      <dgm:spPr/>
      <dgm:t>
        <a:bodyPr/>
        <a:lstStyle/>
        <a:p>
          <a:endParaRPr lang="es-AR"/>
        </a:p>
      </dgm:t>
    </dgm:pt>
    <dgm:pt modelId="{B2662A48-46D6-4E17-9A58-19CD8846A22D}" type="pres">
      <dgm:prSet presAssocID="{A4986903-7AB4-4150-B0C4-7C057B156D09}" presName="bSpace" presStyleCnt="0"/>
      <dgm:spPr/>
    </dgm:pt>
    <dgm:pt modelId="{E96F4186-ADDD-49EF-9AE4-F7228BC0B4E4}" type="pres">
      <dgm:prSet presAssocID="{A4986903-7AB4-4150-B0C4-7C057B156D09}" presName="parBackupNorm" presStyleCnt="0"/>
      <dgm:spPr/>
    </dgm:pt>
    <dgm:pt modelId="{5A8153BC-4592-4F45-B7CF-D9EB0FB6F930}" type="pres">
      <dgm:prSet presAssocID="{9FAAA097-6E25-435C-8127-D297012FC552}" presName="parSpace" presStyleCnt="0"/>
      <dgm:spPr/>
    </dgm:pt>
    <dgm:pt modelId="{198EE28C-BD1C-4A29-8376-7099D035538A}" type="pres">
      <dgm:prSet presAssocID="{BC84D1D1-376F-4173-989D-9D3369E94FD4}" presName="desBackupLeftNorm" presStyleCnt="0"/>
      <dgm:spPr/>
    </dgm:pt>
    <dgm:pt modelId="{8E54E965-67D7-41E3-B1F5-07864ABFD14D}" type="pres">
      <dgm:prSet presAssocID="{BC84D1D1-376F-4173-989D-9D3369E94FD4}" presName="desComposite" presStyleCnt="0"/>
      <dgm:spPr/>
    </dgm:pt>
    <dgm:pt modelId="{FFA2F094-8FF8-4FEB-B53F-35735EF6B3DE}" type="pres">
      <dgm:prSet presAssocID="{BC84D1D1-376F-4173-989D-9D3369E94FD4}" presName="desCircle" presStyleLbl="node1" presStyleIdx="3" presStyleCnt="7"/>
      <dgm:spPr>
        <a:solidFill>
          <a:schemeClr val="tx1">
            <a:lumMod val="65000"/>
            <a:lumOff val="35000"/>
          </a:schemeClr>
        </a:solidFill>
      </dgm:spPr>
    </dgm:pt>
    <dgm:pt modelId="{884EFA60-F099-40E1-B5CA-AFED3FEEC5A4}" type="pres">
      <dgm:prSet presAssocID="{BC84D1D1-376F-4173-989D-9D3369E94FD4}" presName="chTx" presStyleLbl="revTx" presStyleIdx="8" presStyleCnt="17"/>
      <dgm:spPr/>
      <dgm:t>
        <a:bodyPr/>
        <a:lstStyle/>
        <a:p>
          <a:endParaRPr lang="es-AR"/>
        </a:p>
      </dgm:t>
    </dgm:pt>
    <dgm:pt modelId="{72F9FDDA-3B25-4E13-BA92-8DC7CAC553BB}" type="pres">
      <dgm:prSet presAssocID="{BC84D1D1-376F-4173-989D-9D3369E94FD4}" presName="desTx" presStyleLbl="revTx" presStyleIdx="9" presStyleCnt="17">
        <dgm:presLayoutVars>
          <dgm:bulletEnabled val="1"/>
        </dgm:presLayoutVars>
      </dgm:prSet>
      <dgm:spPr/>
    </dgm:pt>
    <dgm:pt modelId="{C9FB1FAF-B913-4380-96BC-0105FE283B4F}" type="pres">
      <dgm:prSet presAssocID="{BC84D1D1-376F-4173-989D-9D3369E94FD4}" presName="desBackupRightNorm" presStyleCnt="0"/>
      <dgm:spPr/>
    </dgm:pt>
    <dgm:pt modelId="{E62619B3-D1D0-4CE8-BDAD-9A035F6445FC}" type="pres">
      <dgm:prSet presAssocID="{4E4C2353-CBF5-4E90-AC22-4D56E0FD1375}" presName="desSpace" presStyleCnt="0"/>
      <dgm:spPr/>
    </dgm:pt>
    <dgm:pt modelId="{A461E398-D275-4FAA-ADED-82B19651EA38}" type="pres">
      <dgm:prSet presAssocID="{1A16BA6F-64F9-4CB1-A400-2C76B8CDFA14}" presName="desBackupLeftNorm" presStyleCnt="0"/>
      <dgm:spPr/>
    </dgm:pt>
    <dgm:pt modelId="{713DB0AB-3FFA-436A-8ED0-A0921125E4EE}" type="pres">
      <dgm:prSet presAssocID="{1A16BA6F-64F9-4CB1-A400-2C76B8CDFA14}" presName="desComposite" presStyleCnt="0"/>
      <dgm:spPr/>
    </dgm:pt>
    <dgm:pt modelId="{F85D1349-3E96-415C-963A-5E16EEEC7000}" type="pres">
      <dgm:prSet presAssocID="{1A16BA6F-64F9-4CB1-A400-2C76B8CDFA14}" presName="desCircle" presStyleLbl="node1" presStyleIdx="4" presStyleCnt="7"/>
      <dgm:spPr>
        <a:solidFill>
          <a:schemeClr val="tx1">
            <a:lumMod val="65000"/>
            <a:lumOff val="35000"/>
          </a:schemeClr>
        </a:solidFill>
      </dgm:spPr>
    </dgm:pt>
    <dgm:pt modelId="{CDA6680A-33A0-4EFF-BD1F-363755743390}" type="pres">
      <dgm:prSet presAssocID="{1A16BA6F-64F9-4CB1-A400-2C76B8CDFA14}" presName="chTx" presStyleLbl="revTx" presStyleIdx="10" presStyleCnt="17"/>
      <dgm:spPr/>
      <dgm:t>
        <a:bodyPr/>
        <a:lstStyle/>
        <a:p>
          <a:endParaRPr lang="es-AR"/>
        </a:p>
      </dgm:t>
    </dgm:pt>
    <dgm:pt modelId="{382A40BE-02A9-4055-BD29-6D230C7B205D}" type="pres">
      <dgm:prSet presAssocID="{1A16BA6F-64F9-4CB1-A400-2C76B8CDFA14}" presName="desTx" presStyleLbl="revTx" presStyleIdx="11" presStyleCnt="17">
        <dgm:presLayoutVars>
          <dgm:bulletEnabled val="1"/>
        </dgm:presLayoutVars>
      </dgm:prSet>
      <dgm:spPr/>
    </dgm:pt>
    <dgm:pt modelId="{290E6622-AF88-453F-9A09-80AF3BB4D7BE}" type="pres">
      <dgm:prSet presAssocID="{1A16BA6F-64F9-4CB1-A400-2C76B8CDFA14}" presName="desBackupRightNorm" presStyleCnt="0"/>
      <dgm:spPr/>
    </dgm:pt>
    <dgm:pt modelId="{690DD02E-5B90-426B-B7B8-45B3BFD8E46C}" type="pres">
      <dgm:prSet presAssocID="{B65D0C5E-67AB-4ABD-991D-5CC7BFA0EC75}" presName="desSpace" presStyleCnt="0"/>
      <dgm:spPr/>
    </dgm:pt>
    <dgm:pt modelId="{037CBD92-E807-4811-AE98-73F84A802E1B}" type="pres">
      <dgm:prSet presAssocID="{3910E8A8-C213-4045-B622-5C81B5E47880}" presName="desBackupLeftNorm" presStyleCnt="0"/>
      <dgm:spPr/>
    </dgm:pt>
    <dgm:pt modelId="{861D28F5-DB33-4722-AAFF-9663EA4E1383}" type="pres">
      <dgm:prSet presAssocID="{3910E8A8-C213-4045-B622-5C81B5E47880}" presName="desComposite" presStyleCnt="0"/>
      <dgm:spPr/>
    </dgm:pt>
    <dgm:pt modelId="{DF16A154-3116-421C-A9CB-EEBB1DE4397B}" type="pres">
      <dgm:prSet presAssocID="{3910E8A8-C213-4045-B622-5C81B5E47880}" presName="desCircle" presStyleLbl="node1" presStyleIdx="5" presStyleCnt="7"/>
      <dgm:spPr>
        <a:solidFill>
          <a:schemeClr val="tx1">
            <a:lumMod val="65000"/>
            <a:lumOff val="35000"/>
          </a:schemeClr>
        </a:solidFill>
      </dgm:spPr>
    </dgm:pt>
    <dgm:pt modelId="{62458B4F-210B-4D34-9D9D-1714EFFDF078}" type="pres">
      <dgm:prSet presAssocID="{3910E8A8-C213-4045-B622-5C81B5E47880}" presName="chTx" presStyleLbl="revTx" presStyleIdx="12" presStyleCnt="17"/>
      <dgm:spPr/>
      <dgm:t>
        <a:bodyPr/>
        <a:lstStyle/>
        <a:p>
          <a:endParaRPr lang="es-AR"/>
        </a:p>
      </dgm:t>
    </dgm:pt>
    <dgm:pt modelId="{898C9B8E-E29A-4EB6-840E-A14276134931}" type="pres">
      <dgm:prSet presAssocID="{3910E8A8-C213-4045-B622-5C81B5E47880}" presName="desTx" presStyleLbl="revTx" presStyleIdx="13" presStyleCnt="17">
        <dgm:presLayoutVars>
          <dgm:bulletEnabled val="1"/>
        </dgm:presLayoutVars>
      </dgm:prSet>
      <dgm:spPr/>
    </dgm:pt>
    <dgm:pt modelId="{D3B09423-860C-43BD-91B7-4FBFA34A92F7}" type="pres">
      <dgm:prSet presAssocID="{3910E8A8-C213-4045-B622-5C81B5E47880}" presName="desBackupRightNorm" presStyleCnt="0"/>
      <dgm:spPr/>
    </dgm:pt>
    <dgm:pt modelId="{06C9AEC7-44DB-42E4-AA97-20BF58DECA06}" type="pres">
      <dgm:prSet presAssocID="{93E2FEBD-3E4B-48D9-AFDB-074F2056528B}" presName="desSpace" presStyleCnt="0"/>
      <dgm:spPr/>
    </dgm:pt>
    <dgm:pt modelId="{8CFE5258-E4FE-4179-AC2C-AAE190FAF631}" type="pres">
      <dgm:prSet presAssocID="{39530D24-6FB3-471F-A815-CE638B6CF297}" presName="parComposite" presStyleCnt="0"/>
      <dgm:spPr/>
    </dgm:pt>
    <dgm:pt modelId="{261FA175-9E3E-478E-875B-A72757177272}" type="pres">
      <dgm:prSet presAssocID="{39530D24-6FB3-471F-A815-CE638B6CF297}" presName="parBigCircle" presStyleLbl="node0" presStyleIdx="2" presStyleCnt="3"/>
      <dgm:spPr>
        <a:solidFill>
          <a:schemeClr val="tx1">
            <a:lumMod val="65000"/>
            <a:lumOff val="35000"/>
          </a:schemeClr>
        </a:solidFill>
      </dgm:spPr>
    </dgm:pt>
    <dgm:pt modelId="{C6EA7A3D-0878-4041-95F9-92DC385B7484}" type="pres">
      <dgm:prSet presAssocID="{39530D24-6FB3-471F-A815-CE638B6CF297}" presName="parTx" presStyleLbl="revTx" presStyleIdx="14" presStyleCnt="17"/>
      <dgm:spPr/>
      <dgm:t>
        <a:bodyPr/>
        <a:lstStyle/>
        <a:p>
          <a:endParaRPr lang="es-AR"/>
        </a:p>
      </dgm:t>
    </dgm:pt>
    <dgm:pt modelId="{CFAA4C9E-B090-4B53-90D1-9FCF3109CA32}" type="pres">
      <dgm:prSet presAssocID="{39530D24-6FB3-471F-A815-CE638B6CF297}" presName="bSpace" presStyleCnt="0"/>
      <dgm:spPr/>
    </dgm:pt>
    <dgm:pt modelId="{F04B1A03-9920-4D8B-9A33-290BDCF4189F}" type="pres">
      <dgm:prSet presAssocID="{39530D24-6FB3-471F-A815-CE638B6CF297}" presName="parBackupNorm" presStyleCnt="0"/>
      <dgm:spPr/>
    </dgm:pt>
    <dgm:pt modelId="{2D838B1D-0E67-4DBD-9172-0733731FF800}" type="pres">
      <dgm:prSet presAssocID="{9B572BFA-86FE-402B-A696-72E9FF4E968E}" presName="parSpace" presStyleCnt="0"/>
      <dgm:spPr/>
    </dgm:pt>
    <dgm:pt modelId="{14A27C70-652C-4F56-9F8A-BF99F56D3A6F}" type="pres">
      <dgm:prSet presAssocID="{625AA079-666F-4C27-88CC-D171FE90E3D8}" presName="desBackupLeftNorm" presStyleCnt="0"/>
      <dgm:spPr/>
    </dgm:pt>
    <dgm:pt modelId="{326F8F0C-2DF8-4B00-A24B-476A5EFF8DE8}" type="pres">
      <dgm:prSet presAssocID="{625AA079-666F-4C27-88CC-D171FE90E3D8}" presName="desComposite" presStyleCnt="0"/>
      <dgm:spPr/>
    </dgm:pt>
    <dgm:pt modelId="{1A4A5F44-9C03-4767-B830-64BD86536DA0}" type="pres">
      <dgm:prSet presAssocID="{625AA079-666F-4C27-88CC-D171FE90E3D8}" presName="desCircle" presStyleLbl="node1" presStyleIdx="6" presStyleCnt="7"/>
      <dgm:spPr>
        <a:solidFill>
          <a:schemeClr val="tx1">
            <a:lumMod val="65000"/>
            <a:lumOff val="35000"/>
          </a:schemeClr>
        </a:solidFill>
      </dgm:spPr>
    </dgm:pt>
    <dgm:pt modelId="{C2CB5C90-AE5D-4815-81CB-81447CFE78AD}" type="pres">
      <dgm:prSet presAssocID="{625AA079-666F-4C27-88CC-D171FE90E3D8}" presName="chTx" presStyleLbl="revTx" presStyleIdx="15" presStyleCnt="17"/>
      <dgm:spPr/>
      <dgm:t>
        <a:bodyPr/>
        <a:lstStyle/>
        <a:p>
          <a:endParaRPr lang="es-AR"/>
        </a:p>
      </dgm:t>
    </dgm:pt>
    <dgm:pt modelId="{66C815FB-F2F3-42C0-B337-B52F92D81EC6}" type="pres">
      <dgm:prSet presAssocID="{625AA079-666F-4C27-88CC-D171FE90E3D8}" presName="desTx" presStyleLbl="revTx" presStyleIdx="16" presStyleCnt="17">
        <dgm:presLayoutVars>
          <dgm:bulletEnabled val="1"/>
        </dgm:presLayoutVars>
      </dgm:prSet>
      <dgm:spPr/>
    </dgm:pt>
    <dgm:pt modelId="{16805BCB-B588-4A5F-99E4-EC6E2AC1BFB8}" type="pres">
      <dgm:prSet presAssocID="{625AA079-666F-4C27-88CC-D171FE90E3D8}" presName="desBackupRightNorm" presStyleCnt="0"/>
      <dgm:spPr/>
    </dgm:pt>
    <dgm:pt modelId="{1839EF84-3422-412A-8FA7-3D6502490810}" type="pres">
      <dgm:prSet presAssocID="{BAD82A01-C285-455E-A014-393E0C289C43}" presName="desSpace" presStyleCnt="0"/>
      <dgm:spPr/>
    </dgm:pt>
  </dgm:ptLst>
  <dgm:cxnLst>
    <dgm:cxn modelId="{36A54BB5-A6DF-44FB-BBBA-6957874CA419}" srcId="{3B74F938-2D8D-447F-A58F-CD8E795038D2}" destId="{834F7B38-24B7-4795-A331-00259131F290}" srcOrd="2" destOrd="0" parTransId="{44D6A177-269C-40B9-8EDC-1010DF6FD9C9}" sibTransId="{ECDE04D9-8EEF-4B42-AA91-4ED27F95E2C4}"/>
    <dgm:cxn modelId="{3CA3CE8D-345A-4865-8D25-091F0F0EA6CE}" srcId="{39530D24-6FB3-471F-A815-CE638B6CF297}" destId="{625AA079-666F-4C27-88CC-D171FE90E3D8}" srcOrd="0" destOrd="0" parTransId="{1C9FD599-6DE2-41CD-9055-83BAB089961B}" sibTransId="{BAD82A01-C285-455E-A014-393E0C289C43}"/>
    <dgm:cxn modelId="{2F088047-4184-4C67-B941-2B26BB0B2878}" srcId="{3B74F938-2D8D-447F-A58F-CD8E795038D2}" destId="{1C6563F6-49E5-4535-8B1D-E5FAF1B9B690}" srcOrd="0" destOrd="0" parTransId="{85896367-22F2-4D59-BA36-57F35A14F8D7}" sibTransId="{A3399760-F99C-43BA-BED1-19A682B67450}"/>
    <dgm:cxn modelId="{DD5DBF50-CAF0-4686-8C95-7ADCE3CCCB1E}" type="presOf" srcId="{625AA079-666F-4C27-88CC-D171FE90E3D8}" destId="{C2CB5C90-AE5D-4815-81CB-81447CFE78AD}" srcOrd="0" destOrd="0" presId="urn:microsoft.com/office/officeart/2008/layout/CircleAccentTimeline"/>
    <dgm:cxn modelId="{36B06F66-3BD5-4A0C-A840-1367C3170C05}" type="presOf" srcId="{1C6563F6-49E5-4535-8B1D-E5FAF1B9B690}" destId="{F9B788A5-B97F-46A3-9F13-F3825A33EE43}" srcOrd="0" destOrd="0" presId="urn:microsoft.com/office/officeart/2008/layout/CircleAccentTimeline"/>
    <dgm:cxn modelId="{4DCCC248-69B3-47C6-978A-11752156DAAC}" srcId="{A4986903-7AB4-4150-B0C4-7C057B156D09}" destId="{3910E8A8-C213-4045-B622-5C81B5E47880}" srcOrd="2" destOrd="0" parTransId="{26DB309D-52FB-4C57-B85E-283C1A6B119B}" sibTransId="{93E2FEBD-3E4B-48D9-AFDB-074F2056528B}"/>
    <dgm:cxn modelId="{1D4132AC-6B75-48F4-91A0-E33BD17D2B74}" srcId="{F47057E7-76AC-43CF-A42F-8C4FF0E513C0}" destId="{3B74F938-2D8D-447F-A58F-CD8E795038D2}" srcOrd="0" destOrd="0" parTransId="{44085D2F-87BB-4672-A971-F9AAFAE74321}" sibTransId="{C735CF6A-9DDC-4FCD-BEE2-5FBFC99AC4EF}"/>
    <dgm:cxn modelId="{A3217E4F-F61C-4DE1-83B6-0E4B1FF97FE2}" type="presOf" srcId="{3910E8A8-C213-4045-B622-5C81B5E47880}" destId="{62458B4F-210B-4D34-9D9D-1714EFFDF078}" srcOrd="0" destOrd="0" presId="urn:microsoft.com/office/officeart/2008/layout/CircleAccentTimeline"/>
    <dgm:cxn modelId="{940E2AE9-2D42-427E-8EA0-E6F3CBD185CF}" srcId="{A4986903-7AB4-4150-B0C4-7C057B156D09}" destId="{1A16BA6F-64F9-4CB1-A400-2C76B8CDFA14}" srcOrd="1" destOrd="0" parTransId="{37886985-B106-4C0D-8572-ED0A0F8AE4AE}" sibTransId="{B65D0C5E-67AB-4ABD-991D-5CC7BFA0EC75}"/>
    <dgm:cxn modelId="{FCF83D25-D3E1-4538-A92D-26E401D6FC92}" type="presOf" srcId="{9D65EC9D-955D-4A29-93AA-D653A4C02B7F}" destId="{D6A3BE5D-8E4A-4426-87DE-4DE59CE78F26}" srcOrd="0" destOrd="0" presId="urn:microsoft.com/office/officeart/2008/layout/CircleAccentTimeline"/>
    <dgm:cxn modelId="{8BB55687-366E-4B77-A550-251568886A93}" srcId="{A4986903-7AB4-4150-B0C4-7C057B156D09}" destId="{BC84D1D1-376F-4173-989D-9D3369E94FD4}" srcOrd="0" destOrd="0" parTransId="{E05249A5-6F79-4AED-B7DE-640AA893A7A2}" sibTransId="{4E4C2353-CBF5-4E90-AC22-4D56E0FD1375}"/>
    <dgm:cxn modelId="{76B2D12C-26A9-4753-880D-09AAB18DD3A2}" srcId="{F47057E7-76AC-43CF-A42F-8C4FF0E513C0}" destId="{A4986903-7AB4-4150-B0C4-7C057B156D09}" srcOrd="1" destOrd="0" parTransId="{EEAFCBB6-4986-4771-8CDE-2CB936AE61B4}" sibTransId="{9FAAA097-6E25-435C-8127-D297012FC552}"/>
    <dgm:cxn modelId="{222E7EA0-E432-4AEF-ACC6-8F7A9BE6C2DB}" type="presOf" srcId="{3B74F938-2D8D-447F-A58F-CD8E795038D2}" destId="{43890103-0574-44BA-9A15-549D9949219E}" srcOrd="0" destOrd="0" presId="urn:microsoft.com/office/officeart/2008/layout/CircleAccentTimeline"/>
    <dgm:cxn modelId="{9A5BC395-B4D8-45E5-BDE2-95CD32344C6F}" type="presOf" srcId="{39530D24-6FB3-471F-A815-CE638B6CF297}" destId="{C6EA7A3D-0878-4041-95F9-92DC385B7484}" srcOrd="0" destOrd="0" presId="urn:microsoft.com/office/officeart/2008/layout/CircleAccentTimeline"/>
    <dgm:cxn modelId="{FCA6CE8A-3018-40B7-86E4-4A862D6BBCC8}" type="presOf" srcId="{F47057E7-76AC-43CF-A42F-8C4FF0E513C0}" destId="{CA9A7028-BF23-4C43-B090-6FC2F43ED071}" srcOrd="0" destOrd="0" presId="urn:microsoft.com/office/officeart/2008/layout/CircleAccentTimeline"/>
    <dgm:cxn modelId="{80B51255-1DF2-4952-84B7-46CF5A01CA96}" srcId="{3B74F938-2D8D-447F-A58F-CD8E795038D2}" destId="{9D65EC9D-955D-4A29-93AA-D653A4C02B7F}" srcOrd="1" destOrd="0" parTransId="{2D4BA721-229A-4EA1-8D62-490E6BF37F6F}" sibTransId="{2EE53D05-A0DC-4C1D-82B7-419C85327AC0}"/>
    <dgm:cxn modelId="{95BBE5F0-14AD-42B4-BA21-9130A416F2DF}" type="presOf" srcId="{BC84D1D1-376F-4173-989D-9D3369E94FD4}" destId="{884EFA60-F099-40E1-B5CA-AFED3FEEC5A4}" srcOrd="0" destOrd="0" presId="urn:microsoft.com/office/officeart/2008/layout/CircleAccentTimeline"/>
    <dgm:cxn modelId="{5185E0BE-0425-429E-8B0D-E17EB98EB91F}" type="presOf" srcId="{834F7B38-24B7-4795-A331-00259131F290}" destId="{19E0B161-6629-42C0-9730-82A96FE6B22C}" srcOrd="0" destOrd="0" presId="urn:microsoft.com/office/officeart/2008/layout/CircleAccentTimeline"/>
    <dgm:cxn modelId="{84A744B1-C7A0-4FE9-809D-DB44DFEEC35C}" type="presOf" srcId="{1A16BA6F-64F9-4CB1-A400-2C76B8CDFA14}" destId="{CDA6680A-33A0-4EFF-BD1F-363755743390}" srcOrd="0" destOrd="0" presId="urn:microsoft.com/office/officeart/2008/layout/CircleAccentTimeline"/>
    <dgm:cxn modelId="{666E38C7-10BA-46AB-ACB8-4CA9D0E4943D}" srcId="{F47057E7-76AC-43CF-A42F-8C4FF0E513C0}" destId="{39530D24-6FB3-471F-A815-CE638B6CF297}" srcOrd="2" destOrd="0" parTransId="{DC2F7B6F-26FE-499B-A136-CF4806081F92}" sibTransId="{9B572BFA-86FE-402B-A696-72E9FF4E968E}"/>
    <dgm:cxn modelId="{D0E78F8C-24B4-4984-AC5F-BD47B8900F7F}" type="presOf" srcId="{A4986903-7AB4-4150-B0C4-7C057B156D09}" destId="{ECC81C61-30F5-4B8A-ADDD-074E3E2779E7}" srcOrd="0" destOrd="0" presId="urn:microsoft.com/office/officeart/2008/layout/CircleAccentTimeline"/>
    <dgm:cxn modelId="{65F93366-253D-4778-B80F-DC48DEB871C1}" type="presParOf" srcId="{CA9A7028-BF23-4C43-B090-6FC2F43ED071}" destId="{E6DBCE63-CF46-456E-80C9-970F496D62FD}" srcOrd="0" destOrd="0" presId="urn:microsoft.com/office/officeart/2008/layout/CircleAccentTimeline"/>
    <dgm:cxn modelId="{8611FE14-BCD6-42FB-BFE7-ADF53B6FE3AD}" type="presParOf" srcId="{E6DBCE63-CF46-456E-80C9-970F496D62FD}" destId="{C0F91C0A-F54C-4F88-8721-9EC82540F335}" srcOrd="0" destOrd="0" presId="urn:microsoft.com/office/officeart/2008/layout/CircleAccentTimeline"/>
    <dgm:cxn modelId="{4663F27B-46A1-4815-A85F-2EE77DD7738A}" type="presParOf" srcId="{E6DBCE63-CF46-456E-80C9-970F496D62FD}" destId="{43890103-0574-44BA-9A15-549D9949219E}" srcOrd="1" destOrd="0" presId="urn:microsoft.com/office/officeart/2008/layout/CircleAccentTimeline"/>
    <dgm:cxn modelId="{5482DB9A-5EAC-4E4A-BAE6-0C980A3A469C}" type="presParOf" srcId="{E6DBCE63-CF46-456E-80C9-970F496D62FD}" destId="{8F34AA6C-8F77-44EF-B7FC-8BFCEFF2E862}" srcOrd="2" destOrd="0" presId="urn:microsoft.com/office/officeart/2008/layout/CircleAccentTimeline"/>
    <dgm:cxn modelId="{BD33B1DB-D2F9-415B-8CDE-1433D1110BA4}" type="presParOf" srcId="{CA9A7028-BF23-4C43-B090-6FC2F43ED071}" destId="{2FCA9D2D-B711-4C7D-9A87-9EB3C3031F93}" srcOrd="1" destOrd="0" presId="urn:microsoft.com/office/officeart/2008/layout/CircleAccentTimeline"/>
    <dgm:cxn modelId="{C9E61A30-16CB-4862-8960-014A3B8F7E4D}" type="presParOf" srcId="{CA9A7028-BF23-4C43-B090-6FC2F43ED071}" destId="{2CBAAE6E-8ADC-4677-BA7A-08B7AFE35214}" srcOrd="2" destOrd="0" presId="urn:microsoft.com/office/officeart/2008/layout/CircleAccentTimeline"/>
    <dgm:cxn modelId="{66E11E39-1086-48F0-9641-A569DD887A62}" type="presParOf" srcId="{CA9A7028-BF23-4C43-B090-6FC2F43ED071}" destId="{17C25C1A-A206-4C3A-88A8-D05637A63D73}" srcOrd="3" destOrd="0" presId="urn:microsoft.com/office/officeart/2008/layout/CircleAccentTimeline"/>
    <dgm:cxn modelId="{4277B6C0-067E-4B0F-B2A6-795469812E17}" type="presParOf" srcId="{CA9A7028-BF23-4C43-B090-6FC2F43ED071}" destId="{1C7CE1CB-E9DF-4287-AFFF-80F512476FF5}" srcOrd="4" destOrd="0" presId="urn:microsoft.com/office/officeart/2008/layout/CircleAccentTimeline"/>
    <dgm:cxn modelId="{C509DD8A-E128-464C-83FC-0395D4553C41}" type="presParOf" srcId="{1C7CE1CB-E9DF-4287-AFFF-80F512476FF5}" destId="{56950B20-90DB-42D8-8046-D96A7B522141}" srcOrd="0" destOrd="0" presId="urn:microsoft.com/office/officeart/2008/layout/CircleAccentTimeline"/>
    <dgm:cxn modelId="{454DF3BE-8123-4064-87B0-B3BB92665739}" type="presParOf" srcId="{1C7CE1CB-E9DF-4287-AFFF-80F512476FF5}" destId="{F9B788A5-B97F-46A3-9F13-F3825A33EE43}" srcOrd="1" destOrd="0" presId="urn:microsoft.com/office/officeart/2008/layout/CircleAccentTimeline"/>
    <dgm:cxn modelId="{0FD04418-4637-41A3-94D6-B4BE157795C2}" type="presParOf" srcId="{1C7CE1CB-E9DF-4287-AFFF-80F512476FF5}" destId="{ED9EF8E5-FB8B-4B2E-94E4-EE755BFCEFB0}" srcOrd="2" destOrd="0" presId="urn:microsoft.com/office/officeart/2008/layout/CircleAccentTimeline"/>
    <dgm:cxn modelId="{433378EC-D81D-40A3-96E6-AA42D9A88076}" type="presParOf" srcId="{CA9A7028-BF23-4C43-B090-6FC2F43ED071}" destId="{AAB0C8C0-03E7-4230-860E-D8125504E1E6}" srcOrd="5" destOrd="0" presId="urn:microsoft.com/office/officeart/2008/layout/CircleAccentTimeline"/>
    <dgm:cxn modelId="{B7EA897B-AB14-4E7C-BF8A-63EED71A7C5F}" type="presParOf" srcId="{CA9A7028-BF23-4C43-B090-6FC2F43ED071}" destId="{11898CE1-FDDE-4572-9A56-CD5959076E1A}" srcOrd="6" destOrd="0" presId="urn:microsoft.com/office/officeart/2008/layout/CircleAccentTimeline"/>
    <dgm:cxn modelId="{86564BC4-6202-4FD3-A16D-C41B965EE807}" type="presParOf" srcId="{CA9A7028-BF23-4C43-B090-6FC2F43ED071}" destId="{B683B9CF-97E7-47E1-960B-641B573252B7}" srcOrd="7" destOrd="0" presId="urn:microsoft.com/office/officeart/2008/layout/CircleAccentTimeline"/>
    <dgm:cxn modelId="{0BC1C498-5991-4B7B-ACF5-3CE4F3F1C417}" type="presParOf" srcId="{CA9A7028-BF23-4C43-B090-6FC2F43ED071}" destId="{0E8C2114-E17B-4691-8B81-D9C5FEF68E0B}" srcOrd="8" destOrd="0" presId="urn:microsoft.com/office/officeart/2008/layout/CircleAccentTimeline"/>
    <dgm:cxn modelId="{563A32CC-1867-4AAB-B4D1-CB24FF8B3FC5}" type="presParOf" srcId="{0E8C2114-E17B-4691-8B81-D9C5FEF68E0B}" destId="{25909FC1-1BA9-4158-97A6-32A7655C0283}" srcOrd="0" destOrd="0" presId="urn:microsoft.com/office/officeart/2008/layout/CircleAccentTimeline"/>
    <dgm:cxn modelId="{D7CFC608-2F20-4507-8DCB-BBBD743BE429}" type="presParOf" srcId="{0E8C2114-E17B-4691-8B81-D9C5FEF68E0B}" destId="{D6A3BE5D-8E4A-4426-87DE-4DE59CE78F26}" srcOrd="1" destOrd="0" presId="urn:microsoft.com/office/officeart/2008/layout/CircleAccentTimeline"/>
    <dgm:cxn modelId="{1739809A-F4B8-4E12-87CC-E72ADC8617EF}" type="presParOf" srcId="{0E8C2114-E17B-4691-8B81-D9C5FEF68E0B}" destId="{4ACABCBE-AF65-409B-BEDB-9DD01B7E7ABF}" srcOrd="2" destOrd="0" presId="urn:microsoft.com/office/officeart/2008/layout/CircleAccentTimeline"/>
    <dgm:cxn modelId="{49E04C2E-437B-4F68-8A01-80EF67AA6E1E}" type="presParOf" srcId="{CA9A7028-BF23-4C43-B090-6FC2F43ED071}" destId="{18407C7B-1139-4D60-957B-7A996206A6DC}" srcOrd="9" destOrd="0" presId="urn:microsoft.com/office/officeart/2008/layout/CircleAccentTimeline"/>
    <dgm:cxn modelId="{197CCB88-7CD8-4C0D-A638-6C3E52BC27E0}" type="presParOf" srcId="{CA9A7028-BF23-4C43-B090-6FC2F43ED071}" destId="{DB6FFBE7-BCD0-42DB-A7F1-D9430F92D7EA}" srcOrd="10" destOrd="0" presId="urn:microsoft.com/office/officeart/2008/layout/CircleAccentTimeline"/>
    <dgm:cxn modelId="{6CE9BA86-264D-4A76-BD6F-4EDA16245CB9}" type="presParOf" srcId="{CA9A7028-BF23-4C43-B090-6FC2F43ED071}" destId="{37C8B62D-F5D8-475A-A82D-8E7F184091C5}" srcOrd="11" destOrd="0" presId="urn:microsoft.com/office/officeart/2008/layout/CircleAccentTimeline"/>
    <dgm:cxn modelId="{A0348699-F305-483C-BB01-16D4A079F6B5}" type="presParOf" srcId="{CA9A7028-BF23-4C43-B090-6FC2F43ED071}" destId="{7D75D11D-29D2-4896-9469-A88948AC4E5E}" srcOrd="12" destOrd="0" presId="urn:microsoft.com/office/officeart/2008/layout/CircleAccentTimeline"/>
    <dgm:cxn modelId="{07C68F9D-4F9C-4E4C-A240-514893CBBAC3}" type="presParOf" srcId="{7D75D11D-29D2-4896-9469-A88948AC4E5E}" destId="{EB76B4DF-34C5-40E4-8814-991EE1454750}" srcOrd="0" destOrd="0" presId="urn:microsoft.com/office/officeart/2008/layout/CircleAccentTimeline"/>
    <dgm:cxn modelId="{AA715AA4-4C4E-4895-8480-ABAAB80105AB}" type="presParOf" srcId="{7D75D11D-29D2-4896-9469-A88948AC4E5E}" destId="{19E0B161-6629-42C0-9730-82A96FE6B22C}" srcOrd="1" destOrd="0" presId="urn:microsoft.com/office/officeart/2008/layout/CircleAccentTimeline"/>
    <dgm:cxn modelId="{4E754CFF-8575-405A-A1FF-F77C817F18AA}" type="presParOf" srcId="{7D75D11D-29D2-4896-9469-A88948AC4E5E}" destId="{0D7C5C1F-3591-4559-8B15-9FD9BCA02D88}" srcOrd="2" destOrd="0" presId="urn:microsoft.com/office/officeart/2008/layout/CircleAccentTimeline"/>
    <dgm:cxn modelId="{E2FC4B5C-3BDB-49B1-813D-A94F949E77DD}" type="presParOf" srcId="{CA9A7028-BF23-4C43-B090-6FC2F43ED071}" destId="{0912377F-851A-43CD-8DB9-6E41AB13A2A5}" srcOrd="13" destOrd="0" presId="urn:microsoft.com/office/officeart/2008/layout/CircleAccentTimeline"/>
    <dgm:cxn modelId="{40602956-8A7C-4F05-A521-21C2A21C11D0}" type="presParOf" srcId="{CA9A7028-BF23-4C43-B090-6FC2F43ED071}" destId="{F228FA40-A347-430B-B587-67CC2529583D}" srcOrd="14" destOrd="0" presId="urn:microsoft.com/office/officeart/2008/layout/CircleAccentTimeline"/>
    <dgm:cxn modelId="{5E09E0CF-477A-44CF-BA1A-2BAC95AA0BE1}" type="presParOf" srcId="{CA9A7028-BF23-4C43-B090-6FC2F43ED071}" destId="{BF4671EB-5CA4-4DE7-A811-11E60172814C}" srcOrd="15" destOrd="0" presId="urn:microsoft.com/office/officeart/2008/layout/CircleAccentTimeline"/>
    <dgm:cxn modelId="{10457BC6-9C55-42B9-9D3F-3B5381B2615B}" type="presParOf" srcId="{BF4671EB-5CA4-4DE7-A811-11E60172814C}" destId="{7311AAC2-694B-43E3-9C1F-6C623C94E3A6}" srcOrd="0" destOrd="0" presId="urn:microsoft.com/office/officeart/2008/layout/CircleAccentTimeline"/>
    <dgm:cxn modelId="{C314F92F-CAC1-4BC0-BB1D-E3774A7E542F}" type="presParOf" srcId="{BF4671EB-5CA4-4DE7-A811-11E60172814C}" destId="{ECC81C61-30F5-4B8A-ADDD-074E3E2779E7}" srcOrd="1" destOrd="0" presId="urn:microsoft.com/office/officeart/2008/layout/CircleAccentTimeline"/>
    <dgm:cxn modelId="{5F7F92F2-5002-4D09-B6AD-5F07131DA8E2}" type="presParOf" srcId="{BF4671EB-5CA4-4DE7-A811-11E60172814C}" destId="{B2662A48-46D6-4E17-9A58-19CD8846A22D}" srcOrd="2" destOrd="0" presId="urn:microsoft.com/office/officeart/2008/layout/CircleAccentTimeline"/>
    <dgm:cxn modelId="{7ED6AD35-B579-4926-AEF8-39D400463A72}" type="presParOf" srcId="{CA9A7028-BF23-4C43-B090-6FC2F43ED071}" destId="{E96F4186-ADDD-49EF-9AE4-F7228BC0B4E4}" srcOrd="16" destOrd="0" presId="urn:microsoft.com/office/officeart/2008/layout/CircleAccentTimeline"/>
    <dgm:cxn modelId="{8312CB8C-E158-4C37-AF33-28BD970C0445}" type="presParOf" srcId="{CA9A7028-BF23-4C43-B090-6FC2F43ED071}" destId="{5A8153BC-4592-4F45-B7CF-D9EB0FB6F930}" srcOrd="17" destOrd="0" presId="urn:microsoft.com/office/officeart/2008/layout/CircleAccentTimeline"/>
    <dgm:cxn modelId="{7A2D8625-471F-44ED-B578-247DD877211C}" type="presParOf" srcId="{CA9A7028-BF23-4C43-B090-6FC2F43ED071}" destId="{198EE28C-BD1C-4A29-8376-7099D035538A}" srcOrd="18" destOrd="0" presId="urn:microsoft.com/office/officeart/2008/layout/CircleAccentTimeline"/>
    <dgm:cxn modelId="{715D4614-2235-4D9C-B131-3D05917BB880}" type="presParOf" srcId="{CA9A7028-BF23-4C43-B090-6FC2F43ED071}" destId="{8E54E965-67D7-41E3-B1F5-07864ABFD14D}" srcOrd="19" destOrd="0" presId="urn:microsoft.com/office/officeart/2008/layout/CircleAccentTimeline"/>
    <dgm:cxn modelId="{745174A9-5025-4D85-8255-93916A0BAED2}" type="presParOf" srcId="{8E54E965-67D7-41E3-B1F5-07864ABFD14D}" destId="{FFA2F094-8FF8-4FEB-B53F-35735EF6B3DE}" srcOrd="0" destOrd="0" presId="urn:microsoft.com/office/officeart/2008/layout/CircleAccentTimeline"/>
    <dgm:cxn modelId="{B57FEF32-177D-48B2-8D6F-ACEF53B1C160}" type="presParOf" srcId="{8E54E965-67D7-41E3-B1F5-07864ABFD14D}" destId="{884EFA60-F099-40E1-B5CA-AFED3FEEC5A4}" srcOrd="1" destOrd="0" presId="urn:microsoft.com/office/officeart/2008/layout/CircleAccentTimeline"/>
    <dgm:cxn modelId="{05F9A1AD-9027-4E8A-AAA8-E9BBC0C7B743}" type="presParOf" srcId="{8E54E965-67D7-41E3-B1F5-07864ABFD14D}" destId="{72F9FDDA-3B25-4E13-BA92-8DC7CAC553BB}" srcOrd="2" destOrd="0" presId="urn:microsoft.com/office/officeart/2008/layout/CircleAccentTimeline"/>
    <dgm:cxn modelId="{645AF1E7-D1BC-4FB1-A55A-90E7DC3879E2}" type="presParOf" srcId="{CA9A7028-BF23-4C43-B090-6FC2F43ED071}" destId="{C9FB1FAF-B913-4380-96BC-0105FE283B4F}" srcOrd="20" destOrd="0" presId="urn:microsoft.com/office/officeart/2008/layout/CircleAccentTimeline"/>
    <dgm:cxn modelId="{2AF8D477-5E93-470F-BAC4-2094FE73699E}" type="presParOf" srcId="{CA9A7028-BF23-4C43-B090-6FC2F43ED071}" destId="{E62619B3-D1D0-4CE8-BDAD-9A035F6445FC}" srcOrd="21" destOrd="0" presId="urn:microsoft.com/office/officeart/2008/layout/CircleAccentTimeline"/>
    <dgm:cxn modelId="{B15901BB-A557-4766-BB19-6C6A47D10FB1}" type="presParOf" srcId="{CA9A7028-BF23-4C43-B090-6FC2F43ED071}" destId="{A461E398-D275-4FAA-ADED-82B19651EA38}" srcOrd="22" destOrd="0" presId="urn:microsoft.com/office/officeart/2008/layout/CircleAccentTimeline"/>
    <dgm:cxn modelId="{C0685F42-D5EB-4A2C-9ADC-C5216658A900}" type="presParOf" srcId="{CA9A7028-BF23-4C43-B090-6FC2F43ED071}" destId="{713DB0AB-3FFA-436A-8ED0-A0921125E4EE}" srcOrd="23" destOrd="0" presId="urn:microsoft.com/office/officeart/2008/layout/CircleAccentTimeline"/>
    <dgm:cxn modelId="{B027FEA1-77E6-4605-B212-220F9CA68B04}" type="presParOf" srcId="{713DB0AB-3FFA-436A-8ED0-A0921125E4EE}" destId="{F85D1349-3E96-415C-963A-5E16EEEC7000}" srcOrd="0" destOrd="0" presId="urn:microsoft.com/office/officeart/2008/layout/CircleAccentTimeline"/>
    <dgm:cxn modelId="{C6DA4FB4-A6BF-48F7-BD62-F2B961FFE1F7}" type="presParOf" srcId="{713DB0AB-3FFA-436A-8ED0-A0921125E4EE}" destId="{CDA6680A-33A0-4EFF-BD1F-363755743390}" srcOrd="1" destOrd="0" presId="urn:microsoft.com/office/officeart/2008/layout/CircleAccentTimeline"/>
    <dgm:cxn modelId="{1BE43C12-752F-4007-AAF3-48B1935740DC}" type="presParOf" srcId="{713DB0AB-3FFA-436A-8ED0-A0921125E4EE}" destId="{382A40BE-02A9-4055-BD29-6D230C7B205D}" srcOrd="2" destOrd="0" presId="urn:microsoft.com/office/officeart/2008/layout/CircleAccentTimeline"/>
    <dgm:cxn modelId="{A40958D7-B2F1-4310-9559-B2657016C35D}" type="presParOf" srcId="{CA9A7028-BF23-4C43-B090-6FC2F43ED071}" destId="{290E6622-AF88-453F-9A09-80AF3BB4D7BE}" srcOrd="24" destOrd="0" presId="urn:microsoft.com/office/officeart/2008/layout/CircleAccentTimeline"/>
    <dgm:cxn modelId="{2F42D5AA-1986-4BED-8143-3B34094BDA61}" type="presParOf" srcId="{CA9A7028-BF23-4C43-B090-6FC2F43ED071}" destId="{690DD02E-5B90-426B-B7B8-45B3BFD8E46C}" srcOrd="25" destOrd="0" presId="urn:microsoft.com/office/officeart/2008/layout/CircleAccentTimeline"/>
    <dgm:cxn modelId="{D8A09DF7-7871-4C2A-B8AA-839AB00113B8}" type="presParOf" srcId="{CA9A7028-BF23-4C43-B090-6FC2F43ED071}" destId="{037CBD92-E807-4811-AE98-73F84A802E1B}" srcOrd="26" destOrd="0" presId="urn:microsoft.com/office/officeart/2008/layout/CircleAccentTimeline"/>
    <dgm:cxn modelId="{1BE58F71-5770-4308-B385-FB7E85493F7C}" type="presParOf" srcId="{CA9A7028-BF23-4C43-B090-6FC2F43ED071}" destId="{861D28F5-DB33-4722-AAFF-9663EA4E1383}" srcOrd="27" destOrd="0" presId="urn:microsoft.com/office/officeart/2008/layout/CircleAccentTimeline"/>
    <dgm:cxn modelId="{74C0F1E2-4C04-488A-859B-EAE3560B4F0C}" type="presParOf" srcId="{861D28F5-DB33-4722-AAFF-9663EA4E1383}" destId="{DF16A154-3116-421C-A9CB-EEBB1DE4397B}" srcOrd="0" destOrd="0" presId="urn:microsoft.com/office/officeart/2008/layout/CircleAccentTimeline"/>
    <dgm:cxn modelId="{21E709D9-2AEC-4E9D-B040-EEB163775962}" type="presParOf" srcId="{861D28F5-DB33-4722-AAFF-9663EA4E1383}" destId="{62458B4F-210B-4D34-9D9D-1714EFFDF078}" srcOrd="1" destOrd="0" presId="urn:microsoft.com/office/officeart/2008/layout/CircleAccentTimeline"/>
    <dgm:cxn modelId="{14C385FD-BD03-4D8E-A17B-A093941CCA89}" type="presParOf" srcId="{861D28F5-DB33-4722-AAFF-9663EA4E1383}" destId="{898C9B8E-E29A-4EB6-840E-A14276134931}" srcOrd="2" destOrd="0" presId="urn:microsoft.com/office/officeart/2008/layout/CircleAccentTimeline"/>
    <dgm:cxn modelId="{439A916F-5867-416C-B8C0-A28684F45DB8}" type="presParOf" srcId="{CA9A7028-BF23-4C43-B090-6FC2F43ED071}" destId="{D3B09423-860C-43BD-91B7-4FBFA34A92F7}" srcOrd="28" destOrd="0" presId="urn:microsoft.com/office/officeart/2008/layout/CircleAccentTimeline"/>
    <dgm:cxn modelId="{93951313-5673-4959-9C9F-124DE3B1928D}" type="presParOf" srcId="{CA9A7028-BF23-4C43-B090-6FC2F43ED071}" destId="{06C9AEC7-44DB-42E4-AA97-20BF58DECA06}" srcOrd="29" destOrd="0" presId="urn:microsoft.com/office/officeart/2008/layout/CircleAccentTimeline"/>
    <dgm:cxn modelId="{72E6FEBE-4B68-493F-8A61-F9F7FA8E7AE0}" type="presParOf" srcId="{CA9A7028-BF23-4C43-B090-6FC2F43ED071}" destId="{8CFE5258-E4FE-4179-AC2C-AAE190FAF631}" srcOrd="30" destOrd="0" presId="urn:microsoft.com/office/officeart/2008/layout/CircleAccentTimeline"/>
    <dgm:cxn modelId="{793BA691-6F56-4D80-8F4D-37B7D3F7DFFE}" type="presParOf" srcId="{8CFE5258-E4FE-4179-AC2C-AAE190FAF631}" destId="{261FA175-9E3E-478E-875B-A72757177272}" srcOrd="0" destOrd="0" presId="urn:microsoft.com/office/officeart/2008/layout/CircleAccentTimeline"/>
    <dgm:cxn modelId="{8D10827B-19C9-426D-856E-7B6F2F18A9B0}" type="presParOf" srcId="{8CFE5258-E4FE-4179-AC2C-AAE190FAF631}" destId="{C6EA7A3D-0878-4041-95F9-92DC385B7484}" srcOrd="1" destOrd="0" presId="urn:microsoft.com/office/officeart/2008/layout/CircleAccentTimeline"/>
    <dgm:cxn modelId="{649C89B9-A5EC-45C2-880A-51A62B40B9BE}" type="presParOf" srcId="{8CFE5258-E4FE-4179-AC2C-AAE190FAF631}" destId="{CFAA4C9E-B090-4B53-90D1-9FCF3109CA32}" srcOrd="2" destOrd="0" presId="urn:microsoft.com/office/officeart/2008/layout/CircleAccentTimeline"/>
    <dgm:cxn modelId="{25F4A369-B499-4FC5-ADB2-E1BF14D2FC43}" type="presParOf" srcId="{CA9A7028-BF23-4C43-B090-6FC2F43ED071}" destId="{F04B1A03-9920-4D8B-9A33-290BDCF4189F}" srcOrd="31" destOrd="0" presId="urn:microsoft.com/office/officeart/2008/layout/CircleAccentTimeline"/>
    <dgm:cxn modelId="{E7BD24A6-95B2-4D17-AC5B-ED7CE696DF51}" type="presParOf" srcId="{CA9A7028-BF23-4C43-B090-6FC2F43ED071}" destId="{2D838B1D-0E67-4DBD-9172-0733731FF800}" srcOrd="32" destOrd="0" presId="urn:microsoft.com/office/officeart/2008/layout/CircleAccentTimeline"/>
    <dgm:cxn modelId="{C3E08408-4A96-4CCC-AFE5-067126943A5C}" type="presParOf" srcId="{CA9A7028-BF23-4C43-B090-6FC2F43ED071}" destId="{14A27C70-652C-4F56-9F8A-BF99F56D3A6F}" srcOrd="33" destOrd="0" presId="urn:microsoft.com/office/officeart/2008/layout/CircleAccentTimeline"/>
    <dgm:cxn modelId="{8D7E53F6-E3B1-4669-8388-3A1DB3DD5509}" type="presParOf" srcId="{CA9A7028-BF23-4C43-B090-6FC2F43ED071}" destId="{326F8F0C-2DF8-4B00-A24B-476A5EFF8DE8}" srcOrd="34" destOrd="0" presId="urn:microsoft.com/office/officeart/2008/layout/CircleAccentTimeline"/>
    <dgm:cxn modelId="{CFFF13E0-69D6-4036-9EB3-253D506AFE7D}" type="presParOf" srcId="{326F8F0C-2DF8-4B00-A24B-476A5EFF8DE8}" destId="{1A4A5F44-9C03-4767-B830-64BD86536DA0}" srcOrd="0" destOrd="0" presId="urn:microsoft.com/office/officeart/2008/layout/CircleAccentTimeline"/>
    <dgm:cxn modelId="{C6C42FA5-44EB-4A20-99D6-A446C8FE66A6}" type="presParOf" srcId="{326F8F0C-2DF8-4B00-A24B-476A5EFF8DE8}" destId="{C2CB5C90-AE5D-4815-81CB-81447CFE78AD}" srcOrd="1" destOrd="0" presId="urn:microsoft.com/office/officeart/2008/layout/CircleAccentTimeline"/>
    <dgm:cxn modelId="{FEB9D0AE-3E9E-47D0-BFFF-8E203DA7457A}" type="presParOf" srcId="{326F8F0C-2DF8-4B00-A24B-476A5EFF8DE8}" destId="{66C815FB-F2F3-42C0-B337-B52F92D81EC6}" srcOrd="2" destOrd="0" presId="urn:microsoft.com/office/officeart/2008/layout/CircleAccentTimeline"/>
    <dgm:cxn modelId="{800D02E6-A94E-4BA5-AEA0-C632088F9DD3}" type="presParOf" srcId="{CA9A7028-BF23-4C43-B090-6FC2F43ED071}" destId="{16805BCB-B588-4A5F-99E4-EC6E2AC1BFB8}" srcOrd="35" destOrd="0" presId="urn:microsoft.com/office/officeart/2008/layout/CircleAccentTimeline"/>
    <dgm:cxn modelId="{30145CB9-3194-48B2-B5B7-55806B15F6FE}" type="presParOf" srcId="{CA9A7028-BF23-4C43-B090-6FC2F43ED071}" destId="{1839EF84-3422-412A-8FA7-3D6502490810}" srcOrd="3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1121E-E3AE-4B3E-B34C-160CFF126A4A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05F4B8A6-6DAE-4D6B-B879-DF26BDF4F87E}">
      <dgm:prSet phldrT="[Texto]" custT="1"/>
      <dgm:spPr>
        <a:noFill/>
      </dgm:spPr>
      <dgm:t>
        <a:bodyPr/>
        <a:lstStyle/>
        <a:p>
          <a:r>
            <a:rPr lang="es-AR" sz="1200" dirty="0" smtClean="0"/>
            <a:t>Tecnologías tradicionales</a:t>
          </a:r>
          <a:endParaRPr lang="es-AR" sz="1200" dirty="0"/>
        </a:p>
      </dgm:t>
    </dgm:pt>
    <dgm:pt modelId="{F3547C40-D846-4BF0-AE46-518083870638}" type="parTrans" cxnId="{826CA683-BDFD-47F7-98C1-29B43E785764}">
      <dgm:prSet/>
      <dgm:spPr/>
      <dgm:t>
        <a:bodyPr/>
        <a:lstStyle/>
        <a:p>
          <a:endParaRPr lang="es-AR" sz="1200"/>
        </a:p>
      </dgm:t>
    </dgm:pt>
    <dgm:pt modelId="{F8AEC600-3E3F-4803-B281-6F56F3866D3B}" type="sibTrans" cxnId="{826CA683-BDFD-47F7-98C1-29B43E785764}">
      <dgm:prSet/>
      <dgm:spPr/>
      <dgm:t>
        <a:bodyPr/>
        <a:lstStyle/>
        <a:p>
          <a:endParaRPr lang="es-AR" sz="1200"/>
        </a:p>
      </dgm:t>
    </dgm:pt>
    <dgm:pt modelId="{0A589334-DECA-4150-9903-6C4BA4B19C00}">
      <dgm:prSet phldrT="[Texto]" custT="1"/>
      <dgm:spPr>
        <a:noFill/>
      </dgm:spPr>
      <dgm:t>
        <a:bodyPr/>
        <a:lstStyle/>
        <a:p>
          <a:r>
            <a:rPr lang="es-AR" sz="1200" dirty="0" smtClean="0"/>
            <a:t>Datos inteligentes</a:t>
          </a:r>
          <a:endParaRPr lang="es-AR" sz="1200" dirty="0"/>
        </a:p>
      </dgm:t>
    </dgm:pt>
    <dgm:pt modelId="{A72235DF-8A7C-441C-A9B3-BE1ACBFB5468}" type="parTrans" cxnId="{3186BA93-B28B-4880-A501-0956566C066A}">
      <dgm:prSet/>
      <dgm:spPr/>
      <dgm:t>
        <a:bodyPr/>
        <a:lstStyle/>
        <a:p>
          <a:endParaRPr lang="es-AR" sz="1200"/>
        </a:p>
      </dgm:t>
    </dgm:pt>
    <dgm:pt modelId="{A02B869B-8458-4D87-84D0-7B39EBFF5DDA}" type="sibTrans" cxnId="{3186BA93-B28B-4880-A501-0956566C066A}">
      <dgm:prSet/>
      <dgm:spPr/>
      <dgm:t>
        <a:bodyPr/>
        <a:lstStyle/>
        <a:p>
          <a:endParaRPr lang="es-AR" sz="1200"/>
        </a:p>
      </dgm:t>
    </dgm:pt>
    <dgm:pt modelId="{AF41F4D6-86D1-4EE8-95CE-337463C2F9E7}">
      <dgm:prSet phldrT="[Texto]" custT="1"/>
      <dgm:spPr>
        <a:noFill/>
      </dgm:spPr>
      <dgm:t>
        <a:bodyPr/>
        <a:lstStyle/>
        <a:p>
          <a:r>
            <a:rPr lang="es-AR" sz="1200" dirty="0" smtClean="0"/>
            <a:t>Datos abiertos</a:t>
          </a:r>
          <a:endParaRPr lang="es-AR" sz="1200" dirty="0"/>
        </a:p>
      </dgm:t>
    </dgm:pt>
    <dgm:pt modelId="{B5D25243-0B15-4D1E-B23C-D63311B95832}" type="parTrans" cxnId="{4AF989D9-9AE1-4F7E-8B71-1865B2B8C9AD}">
      <dgm:prSet/>
      <dgm:spPr/>
      <dgm:t>
        <a:bodyPr/>
        <a:lstStyle/>
        <a:p>
          <a:endParaRPr lang="es-AR" sz="1200"/>
        </a:p>
      </dgm:t>
    </dgm:pt>
    <dgm:pt modelId="{F43CB277-E6E2-4C63-A039-25525D84DA91}" type="sibTrans" cxnId="{4AF989D9-9AE1-4F7E-8B71-1865B2B8C9AD}">
      <dgm:prSet/>
      <dgm:spPr/>
      <dgm:t>
        <a:bodyPr/>
        <a:lstStyle/>
        <a:p>
          <a:endParaRPr lang="es-AR" sz="1200"/>
        </a:p>
      </dgm:t>
    </dgm:pt>
    <dgm:pt modelId="{78C2DCFC-9388-42AE-B15F-B001819934E3}">
      <dgm:prSet phldrT="[Texto]" custT="1"/>
      <dgm:spPr>
        <a:noFill/>
      </dgm:spPr>
      <dgm:t>
        <a:bodyPr/>
        <a:lstStyle/>
        <a:p>
          <a:r>
            <a:rPr lang="es-AR" sz="1200" dirty="0" smtClean="0"/>
            <a:t>Tecnologías complejas</a:t>
          </a:r>
          <a:endParaRPr lang="es-AR" sz="1200" dirty="0"/>
        </a:p>
      </dgm:t>
    </dgm:pt>
    <dgm:pt modelId="{933ECDB9-8AC5-44F8-AFC1-82EBA86ACB12}" type="parTrans" cxnId="{25B0A8E1-6D20-45A0-B134-3CF0E2834192}">
      <dgm:prSet/>
      <dgm:spPr/>
      <dgm:t>
        <a:bodyPr/>
        <a:lstStyle/>
        <a:p>
          <a:endParaRPr lang="es-AR" sz="1200"/>
        </a:p>
      </dgm:t>
    </dgm:pt>
    <dgm:pt modelId="{CD607A8D-D7A6-4B8B-97AF-9E42ABC80FB7}" type="sibTrans" cxnId="{25B0A8E1-6D20-45A0-B134-3CF0E2834192}">
      <dgm:prSet/>
      <dgm:spPr/>
      <dgm:t>
        <a:bodyPr/>
        <a:lstStyle/>
        <a:p>
          <a:endParaRPr lang="es-AR" sz="1200"/>
        </a:p>
      </dgm:t>
    </dgm:pt>
    <dgm:pt modelId="{FF49027C-A438-4A2D-970E-7C90E3B5BD71}" type="pres">
      <dgm:prSet presAssocID="{5441121E-E3AE-4B3E-B34C-160CFF126A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EF39BA9-8FF7-4DE3-BD4C-9ACF71E2A7EE}" type="pres">
      <dgm:prSet presAssocID="{5441121E-E3AE-4B3E-B34C-160CFF126A4A}" presName="axisShape" presStyleLbl="bgShp" presStyleIdx="0" presStyleCnt="1"/>
      <dgm:spPr/>
      <dgm:t>
        <a:bodyPr/>
        <a:lstStyle/>
        <a:p>
          <a:endParaRPr lang="es-AR"/>
        </a:p>
      </dgm:t>
    </dgm:pt>
    <dgm:pt modelId="{C0050A6E-B74C-4FA5-B167-06ECBFE38BC0}" type="pres">
      <dgm:prSet presAssocID="{5441121E-E3AE-4B3E-B34C-160CFF126A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B66C23F-6AE7-4968-91A0-37A7C5B0B874}" type="pres">
      <dgm:prSet presAssocID="{5441121E-E3AE-4B3E-B34C-160CFF126A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011D8C-2A9B-4C9A-8B06-86B66FFC8387}" type="pres">
      <dgm:prSet presAssocID="{5441121E-E3AE-4B3E-B34C-160CFF126A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6030B4-EF6F-412B-A8A2-0F830DAD2C9D}" type="pres">
      <dgm:prSet presAssocID="{5441121E-E3AE-4B3E-B34C-160CFF126A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5B0A8E1-6D20-45A0-B134-3CF0E2834192}" srcId="{5441121E-E3AE-4B3E-B34C-160CFF126A4A}" destId="{78C2DCFC-9388-42AE-B15F-B001819934E3}" srcOrd="3" destOrd="0" parTransId="{933ECDB9-8AC5-44F8-AFC1-82EBA86ACB12}" sibTransId="{CD607A8D-D7A6-4B8B-97AF-9E42ABC80FB7}"/>
    <dgm:cxn modelId="{9C08556E-A5BA-4503-AD40-F5EB95AE07CE}" type="presOf" srcId="{5441121E-E3AE-4B3E-B34C-160CFF126A4A}" destId="{FF49027C-A438-4A2D-970E-7C90E3B5BD71}" srcOrd="0" destOrd="0" presId="urn:microsoft.com/office/officeart/2005/8/layout/matrix2"/>
    <dgm:cxn modelId="{826CA683-BDFD-47F7-98C1-29B43E785764}" srcId="{5441121E-E3AE-4B3E-B34C-160CFF126A4A}" destId="{05F4B8A6-6DAE-4D6B-B879-DF26BDF4F87E}" srcOrd="0" destOrd="0" parTransId="{F3547C40-D846-4BF0-AE46-518083870638}" sibTransId="{F8AEC600-3E3F-4803-B281-6F56F3866D3B}"/>
    <dgm:cxn modelId="{06BE1D07-0FFB-426C-8AFD-0FC0930F2C1B}" type="presOf" srcId="{78C2DCFC-9388-42AE-B15F-B001819934E3}" destId="{DF6030B4-EF6F-412B-A8A2-0F830DAD2C9D}" srcOrd="0" destOrd="0" presId="urn:microsoft.com/office/officeart/2005/8/layout/matrix2"/>
    <dgm:cxn modelId="{688217AF-44AB-4D63-AB2B-552E0CF09B6C}" type="presOf" srcId="{AF41F4D6-86D1-4EE8-95CE-337463C2F9E7}" destId="{7E011D8C-2A9B-4C9A-8B06-86B66FFC8387}" srcOrd="0" destOrd="0" presId="urn:microsoft.com/office/officeart/2005/8/layout/matrix2"/>
    <dgm:cxn modelId="{4AF989D9-9AE1-4F7E-8B71-1865B2B8C9AD}" srcId="{5441121E-E3AE-4B3E-B34C-160CFF126A4A}" destId="{AF41F4D6-86D1-4EE8-95CE-337463C2F9E7}" srcOrd="2" destOrd="0" parTransId="{B5D25243-0B15-4D1E-B23C-D63311B95832}" sibTransId="{F43CB277-E6E2-4C63-A039-25525D84DA91}"/>
    <dgm:cxn modelId="{3186BA93-B28B-4880-A501-0956566C066A}" srcId="{5441121E-E3AE-4B3E-B34C-160CFF126A4A}" destId="{0A589334-DECA-4150-9903-6C4BA4B19C00}" srcOrd="1" destOrd="0" parTransId="{A72235DF-8A7C-441C-A9B3-BE1ACBFB5468}" sibTransId="{A02B869B-8458-4D87-84D0-7B39EBFF5DDA}"/>
    <dgm:cxn modelId="{10094423-446C-4BFF-AFD9-C91E7FEEEC15}" type="presOf" srcId="{0A589334-DECA-4150-9903-6C4BA4B19C00}" destId="{DB66C23F-6AE7-4968-91A0-37A7C5B0B874}" srcOrd="0" destOrd="0" presId="urn:microsoft.com/office/officeart/2005/8/layout/matrix2"/>
    <dgm:cxn modelId="{DFAF99F5-DE18-42D4-A09A-130301B0914D}" type="presOf" srcId="{05F4B8A6-6DAE-4D6B-B879-DF26BDF4F87E}" destId="{C0050A6E-B74C-4FA5-B167-06ECBFE38BC0}" srcOrd="0" destOrd="0" presId="urn:microsoft.com/office/officeart/2005/8/layout/matrix2"/>
    <dgm:cxn modelId="{DC4BDC12-D982-4CB5-8969-B2AD4EBF76C3}" type="presParOf" srcId="{FF49027C-A438-4A2D-970E-7C90E3B5BD71}" destId="{0EF39BA9-8FF7-4DE3-BD4C-9ACF71E2A7EE}" srcOrd="0" destOrd="0" presId="urn:microsoft.com/office/officeart/2005/8/layout/matrix2"/>
    <dgm:cxn modelId="{77796262-D700-4DEB-9344-C0790663967C}" type="presParOf" srcId="{FF49027C-A438-4A2D-970E-7C90E3B5BD71}" destId="{C0050A6E-B74C-4FA5-B167-06ECBFE38BC0}" srcOrd="1" destOrd="0" presId="urn:microsoft.com/office/officeart/2005/8/layout/matrix2"/>
    <dgm:cxn modelId="{A94902D1-66D0-4641-9679-1244F96E102C}" type="presParOf" srcId="{FF49027C-A438-4A2D-970E-7C90E3B5BD71}" destId="{DB66C23F-6AE7-4968-91A0-37A7C5B0B874}" srcOrd="2" destOrd="0" presId="urn:microsoft.com/office/officeart/2005/8/layout/matrix2"/>
    <dgm:cxn modelId="{EF4E77FB-D3F7-45AA-B0AD-EABA4171D078}" type="presParOf" srcId="{FF49027C-A438-4A2D-970E-7C90E3B5BD71}" destId="{7E011D8C-2A9B-4C9A-8B06-86B66FFC8387}" srcOrd="3" destOrd="0" presId="urn:microsoft.com/office/officeart/2005/8/layout/matrix2"/>
    <dgm:cxn modelId="{2B1CEBE6-2376-40CD-8F0B-B1148406DD11}" type="presParOf" srcId="{FF49027C-A438-4A2D-970E-7C90E3B5BD71}" destId="{DF6030B4-EF6F-412B-A8A2-0F830DAD2C9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0F05D5-5FFE-43DF-92C1-A3BC8B02D11D}" type="doc">
      <dgm:prSet loTypeId="urn:microsoft.com/office/officeart/2009/3/layout/Phased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2B882B74-894C-49DD-A4A5-1FB3F57833DB}">
      <dgm:prSet phldrT="[Texto]"/>
      <dgm:spPr/>
      <dgm:t>
        <a:bodyPr/>
        <a:lstStyle/>
        <a:p>
          <a:r>
            <a:rPr lang="es-AR" dirty="0" smtClean="0"/>
            <a:t>Del foco en el dato al foco en el análisis</a:t>
          </a:r>
          <a:endParaRPr lang="es-AR" dirty="0"/>
        </a:p>
      </dgm:t>
    </dgm:pt>
    <dgm:pt modelId="{57D38EF8-EAD2-4D75-8863-EB19B98622B5}" type="parTrans" cxnId="{E4F3DE3C-9E30-4582-AE6C-E0C67781BDC9}">
      <dgm:prSet/>
      <dgm:spPr/>
      <dgm:t>
        <a:bodyPr/>
        <a:lstStyle/>
        <a:p>
          <a:endParaRPr lang="es-AR"/>
        </a:p>
      </dgm:t>
    </dgm:pt>
    <dgm:pt modelId="{E48CABA8-A75F-42C2-85E0-2889922E1A8F}" type="sibTrans" cxnId="{E4F3DE3C-9E30-4582-AE6C-E0C67781BDC9}">
      <dgm:prSet/>
      <dgm:spPr/>
      <dgm:t>
        <a:bodyPr/>
        <a:lstStyle/>
        <a:p>
          <a:endParaRPr lang="es-AR"/>
        </a:p>
      </dgm:t>
    </dgm:pt>
    <dgm:pt modelId="{060A195C-8F6E-478B-83A6-036E3BF90878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Calidad de los datos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BBD2599-48F6-4AF3-8033-EC9B538EFBC1}" type="parTrans" cxnId="{3F95E7BB-8CEB-41DA-AD5E-C1C6AFBE4851}">
      <dgm:prSet/>
      <dgm:spPr/>
      <dgm:t>
        <a:bodyPr/>
        <a:lstStyle/>
        <a:p>
          <a:endParaRPr lang="es-AR"/>
        </a:p>
      </dgm:t>
    </dgm:pt>
    <dgm:pt modelId="{B7F5B565-E0E1-46B1-8B23-DA0DBEE4ED99}" type="sibTrans" cxnId="{3F95E7BB-8CEB-41DA-AD5E-C1C6AFBE4851}">
      <dgm:prSet/>
      <dgm:spPr/>
      <dgm:t>
        <a:bodyPr/>
        <a:lstStyle/>
        <a:p>
          <a:endParaRPr lang="es-AR"/>
        </a:p>
      </dgm:t>
    </dgm:pt>
    <dgm:pt modelId="{6D507E1E-067F-4D6F-8666-E007DFF5AF8F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Análisis predictivo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8C176A-BCCB-4360-B24E-903423876535}" type="parTrans" cxnId="{9D998215-C115-4167-B684-6896D43055EB}">
      <dgm:prSet/>
      <dgm:spPr/>
      <dgm:t>
        <a:bodyPr/>
        <a:lstStyle/>
        <a:p>
          <a:endParaRPr lang="es-AR"/>
        </a:p>
      </dgm:t>
    </dgm:pt>
    <dgm:pt modelId="{9E0B27D1-6011-4E7E-9120-E178A7D4E35F}" type="sibTrans" cxnId="{9D998215-C115-4167-B684-6896D43055EB}">
      <dgm:prSet/>
      <dgm:spPr/>
      <dgm:t>
        <a:bodyPr/>
        <a:lstStyle/>
        <a:p>
          <a:endParaRPr lang="es-AR"/>
        </a:p>
      </dgm:t>
    </dgm:pt>
    <dgm:pt modelId="{31316AF6-490F-474C-A803-D6359518DAC4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Datos completos vs parciales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524FC02-30D8-4B10-BBB1-277A8E799867}" type="parTrans" cxnId="{5912A409-BAD9-45FA-8440-B6B3FE4A81B0}">
      <dgm:prSet/>
      <dgm:spPr/>
      <dgm:t>
        <a:bodyPr/>
        <a:lstStyle/>
        <a:p>
          <a:endParaRPr lang="es-AR"/>
        </a:p>
      </dgm:t>
    </dgm:pt>
    <dgm:pt modelId="{295AA775-80EF-4EEB-93BF-6B25784D01E0}" type="sibTrans" cxnId="{5912A409-BAD9-45FA-8440-B6B3FE4A81B0}">
      <dgm:prSet/>
      <dgm:spPr/>
      <dgm:t>
        <a:bodyPr/>
        <a:lstStyle/>
        <a:p>
          <a:endParaRPr lang="es-AR"/>
        </a:p>
      </dgm:t>
    </dgm:pt>
    <dgm:pt modelId="{B023C0CE-FA0D-414B-89E2-6E53B0DD9569}">
      <dgm:prSet phldrT="[Texto]"/>
      <dgm:spPr/>
      <dgm:t>
        <a:bodyPr/>
        <a:lstStyle/>
        <a:p>
          <a:r>
            <a:rPr lang="es-AR" dirty="0" smtClean="0"/>
            <a:t>Madurez de las organizaciones</a:t>
          </a:r>
          <a:endParaRPr lang="es-AR" dirty="0"/>
        </a:p>
      </dgm:t>
    </dgm:pt>
    <dgm:pt modelId="{FC706216-F5C2-409D-82C8-02988AF97780}" type="parTrans" cxnId="{E3BF37DB-8210-4AE2-B1E0-118BAB5E36C0}">
      <dgm:prSet/>
      <dgm:spPr/>
      <dgm:t>
        <a:bodyPr/>
        <a:lstStyle/>
        <a:p>
          <a:endParaRPr lang="es-AR"/>
        </a:p>
      </dgm:t>
    </dgm:pt>
    <dgm:pt modelId="{F8882FA6-DD99-4E51-AE27-921F51020BD4}" type="sibTrans" cxnId="{E3BF37DB-8210-4AE2-B1E0-118BAB5E36C0}">
      <dgm:prSet/>
      <dgm:spPr/>
      <dgm:t>
        <a:bodyPr/>
        <a:lstStyle/>
        <a:p>
          <a:endParaRPr lang="es-AR"/>
        </a:p>
      </dgm:t>
    </dgm:pt>
    <dgm:pt modelId="{03EA14FD-F936-4FCD-93AD-7BEE88460FD6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Analítica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9366D8-721E-4C79-BF87-9AD36C462BD2}" type="parTrans" cxnId="{07D63E27-96C5-410E-888F-843E72191AAE}">
      <dgm:prSet/>
      <dgm:spPr/>
      <dgm:t>
        <a:bodyPr/>
        <a:lstStyle/>
        <a:p>
          <a:endParaRPr lang="es-AR"/>
        </a:p>
      </dgm:t>
    </dgm:pt>
    <dgm:pt modelId="{81E44831-F4C3-487C-AD5F-0F0BE2A5C288}" type="sibTrans" cxnId="{07D63E27-96C5-410E-888F-843E72191AAE}">
      <dgm:prSet/>
      <dgm:spPr/>
      <dgm:t>
        <a:bodyPr/>
        <a:lstStyle/>
        <a:p>
          <a:endParaRPr lang="es-AR"/>
        </a:p>
      </dgm:t>
    </dgm:pt>
    <dgm:pt modelId="{C5B34A33-B1BE-4EBC-AEC6-903333852439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Liderazgo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D053B7-FDB6-4F30-9A99-88833B8CC2D9}" type="parTrans" cxnId="{2480F239-60AE-467A-B762-E66799AABDB4}">
      <dgm:prSet/>
      <dgm:spPr/>
      <dgm:t>
        <a:bodyPr/>
        <a:lstStyle/>
        <a:p>
          <a:endParaRPr lang="es-AR"/>
        </a:p>
      </dgm:t>
    </dgm:pt>
    <dgm:pt modelId="{E9579AB8-50D7-4384-AD18-530C1491F30B}" type="sibTrans" cxnId="{2480F239-60AE-467A-B762-E66799AABDB4}">
      <dgm:prSet/>
      <dgm:spPr/>
      <dgm:t>
        <a:bodyPr/>
        <a:lstStyle/>
        <a:p>
          <a:endParaRPr lang="es-AR"/>
        </a:p>
      </dgm:t>
    </dgm:pt>
    <dgm:pt modelId="{74769A81-7553-4F2D-A97C-1620184D0BDD}">
      <dgm:prSet phldrT="[Texto]"/>
      <dgm:spPr/>
      <dgm:t>
        <a:bodyPr/>
        <a:lstStyle/>
        <a:p>
          <a:r>
            <a:rPr lang="es-AR" dirty="0" smtClean="0"/>
            <a:t>¿Quién lidera? </a:t>
          </a:r>
          <a:endParaRPr lang="es-AR" dirty="0"/>
        </a:p>
      </dgm:t>
    </dgm:pt>
    <dgm:pt modelId="{D414F5DE-7B57-4A14-ADB1-1CAC5361A826}" type="parTrans" cxnId="{79084CEF-B595-4045-8321-ECD055B352CF}">
      <dgm:prSet/>
      <dgm:spPr/>
      <dgm:t>
        <a:bodyPr/>
        <a:lstStyle/>
        <a:p>
          <a:endParaRPr lang="es-AR"/>
        </a:p>
      </dgm:t>
    </dgm:pt>
    <dgm:pt modelId="{7D44B534-E6EC-4B7D-B40A-9D8C40E6B776}" type="sibTrans" cxnId="{79084CEF-B595-4045-8321-ECD055B352CF}">
      <dgm:prSet/>
      <dgm:spPr/>
      <dgm:t>
        <a:bodyPr/>
        <a:lstStyle/>
        <a:p>
          <a:endParaRPr lang="es-AR"/>
        </a:p>
      </dgm:t>
    </dgm:pt>
    <dgm:pt modelId="{6880D7C6-F261-45DF-B102-D297FE335077}">
      <dgm:prSet phldrT="[Texto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s-AR" smtClean="0">
              <a:solidFill>
                <a:schemeClr val="tx1">
                  <a:lumMod val="75000"/>
                  <a:lumOff val="25000"/>
                </a:schemeClr>
              </a:solidFill>
            </a:rPr>
            <a:t>Institucionalizar </a:t>
          </a:r>
          <a:r>
            <a:rPr lang="es-AR" dirty="0" smtClean="0">
              <a:solidFill>
                <a:schemeClr val="tx1">
                  <a:lumMod val="75000"/>
                  <a:lumOff val="25000"/>
                </a:schemeClr>
              </a:solidFill>
            </a:rPr>
            <a:t>el análisis</a:t>
          </a:r>
          <a:endParaRPr lang="es-A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3B92DC-32A3-4D37-8C5F-BA6E516ED064}" type="parTrans" cxnId="{D6DE5D4A-B29F-481E-BC45-2B6837EDD02F}">
      <dgm:prSet/>
      <dgm:spPr/>
      <dgm:t>
        <a:bodyPr/>
        <a:lstStyle/>
        <a:p>
          <a:endParaRPr lang="es-AR"/>
        </a:p>
      </dgm:t>
    </dgm:pt>
    <dgm:pt modelId="{638B8E14-A961-4F9F-9981-A6ADD4A2DDF5}" type="sibTrans" cxnId="{D6DE5D4A-B29F-481E-BC45-2B6837EDD02F}">
      <dgm:prSet/>
      <dgm:spPr/>
      <dgm:t>
        <a:bodyPr/>
        <a:lstStyle/>
        <a:p>
          <a:endParaRPr lang="es-AR"/>
        </a:p>
      </dgm:t>
    </dgm:pt>
    <dgm:pt modelId="{9165A6EA-E13D-45AB-8593-E82E2D92D2EA}" type="pres">
      <dgm:prSet presAssocID="{E80F05D5-5FFE-43DF-92C1-A3BC8B02D11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E2ECFD1F-797F-4FCF-B259-CBBE46F02B24}" type="pres">
      <dgm:prSet presAssocID="{E80F05D5-5FFE-43DF-92C1-A3BC8B02D11D}" presName="arc1" presStyleLbl="node1" presStyleIdx="0" presStyleCnt="4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3CA2C1D1-67D8-4237-9358-80D92ED98D75}" type="pres">
      <dgm:prSet presAssocID="{E80F05D5-5FFE-43DF-92C1-A3BC8B02D11D}" presName="arc3" presStyleLbl="node1" presStyleIdx="1" presStyleCnt="4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72DB7476-2104-45EB-85D6-36ED9F56C2DA}" type="pres">
      <dgm:prSet presAssocID="{E80F05D5-5FFE-43DF-92C1-A3BC8B02D11D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CCFEFB6-3267-4248-9388-51504B809F7E}" type="pres">
      <dgm:prSet presAssocID="{E80F05D5-5FFE-43DF-92C1-A3BC8B02D11D}" presName="arc2" presStyleLbl="node1" presStyleIdx="2" presStyleCnt="4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0DD4CDB6-AD06-4E80-A0C8-CF12838120B3}" type="pres">
      <dgm:prSet presAssocID="{E80F05D5-5FFE-43DF-92C1-A3BC8B02D11D}" presName="arc4" presStyleLbl="node1" presStyleIdx="3" presStyleCnt="4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11E21273-1BF4-4200-922D-2FF8F977988B}" type="pres">
      <dgm:prSet presAssocID="{E80F05D5-5FFE-43DF-92C1-A3BC8B02D11D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58668E3-E4F7-414F-A257-2856D385927D}" type="pres">
      <dgm:prSet presAssocID="{E80F05D5-5FFE-43DF-92C1-A3BC8B02D11D}" presName="middleComposite" presStyleCnt="0"/>
      <dgm:spPr/>
      <dgm:t>
        <a:bodyPr/>
        <a:lstStyle/>
        <a:p>
          <a:endParaRPr lang="es-AR"/>
        </a:p>
      </dgm:t>
    </dgm:pt>
    <dgm:pt modelId="{A25B3ACE-AACB-48CC-A9C8-C7D958490936}" type="pres">
      <dgm:prSet presAssocID="{03EA14FD-F936-4FCD-93AD-7BEE88460FD6}" presName="circ1" presStyleLbl="vennNode1" presStyleIdx="0" presStyleCnt="8"/>
      <dgm:spPr/>
      <dgm:t>
        <a:bodyPr/>
        <a:lstStyle/>
        <a:p>
          <a:endParaRPr lang="es-AR"/>
        </a:p>
      </dgm:t>
    </dgm:pt>
    <dgm:pt modelId="{28FE0319-6317-446D-BAE5-9C6B1937F2EE}" type="pres">
      <dgm:prSet presAssocID="{03EA14FD-F936-4FCD-93AD-7BEE88460FD6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5BFBF6B3-1E61-4C82-BF66-D3DA5E70A24D}" type="pres">
      <dgm:prSet presAssocID="{C5B34A33-B1BE-4EBC-AEC6-903333852439}" presName="circ2" presStyleLbl="vennNode1" presStyleIdx="1" presStyleCnt="8"/>
      <dgm:spPr/>
      <dgm:t>
        <a:bodyPr/>
        <a:lstStyle/>
        <a:p>
          <a:endParaRPr lang="es-AR"/>
        </a:p>
      </dgm:t>
    </dgm:pt>
    <dgm:pt modelId="{BB2A6F71-918C-4304-A044-5B0DB011750F}" type="pres">
      <dgm:prSet presAssocID="{C5B34A33-B1BE-4EBC-AEC6-903333852439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25BEC163-DE85-4DBE-AC60-F1CD4396363A}" type="pres">
      <dgm:prSet presAssocID="{E80F05D5-5FFE-43DF-92C1-A3BC8B02D11D}" presName="leftComposite" presStyleCnt="0"/>
      <dgm:spPr/>
      <dgm:t>
        <a:bodyPr/>
        <a:lstStyle/>
        <a:p>
          <a:endParaRPr lang="es-AR"/>
        </a:p>
      </dgm:t>
    </dgm:pt>
    <dgm:pt modelId="{C1A0373F-2B41-415B-B104-C4509A8AA59A}" type="pres">
      <dgm:prSet presAssocID="{060A195C-8F6E-478B-83A6-036E3BF90878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79BD5F89-90CA-4B5F-8F2D-F5AE76704A05}" type="pres">
      <dgm:prSet presAssocID="{060A195C-8F6E-478B-83A6-036E3BF90878}" presName="ellipse1" presStyleLbl="vennNode1" presStyleIdx="3" presStyleCnt="8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12D8C364-9ECA-4EDF-8766-7C053D63E23C}" type="pres">
      <dgm:prSet presAssocID="{060A195C-8F6E-478B-83A6-036E3BF90878}" presName="ellipse2" presStyleLbl="vennNode1" presStyleIdx="4" presStyleCnt="8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67016971-A6DD-422E-BB03-D0C219DFD619}" type="pres">
      <dgm:prSet presAssocID="{6D507E1E-067F-4D6F-8666-E007DFF5AF8F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F0EBD296-B425-47B2-B2B1-DFE9E5D9E821}" type="pres">
      <dgm:prSet presAssocID="{6D507E1E-067F-4D6F-8666-E007DFF5AF8F}" presName="ellipse3" presStyleLbl="vennNode1" presStyleIdx="6" presStyleCnt="8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AR"/>
        </a:p>
      </dgm:t>
    </dgm:pt>
    <dgm:pt modelId="{54C67828-F1E1-40FB-9C05-5C81FF2D16D0}" type="pres">
      <dgm:prSet presAssocID="{31316AF6-490F-474C-A803-D6359518DAC4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36F81F06-168F-4D29-AB00-5DE2E00F5F53}" type="pres">
      <dgm:prSet presAssocID="{E80F05D5-5FFE-43DF-92C1-A3BC8B02D11D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0E0E44D8-6DE9-4D1C-BBD0-C249FD91BA3B}" type="pres">
      <dgm:prSet presAssocID="{E80F05D5-5FFE-43DF-92C1-A3BC8B02D11D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D82005B-86FE-42AE-A2DD-77020D4DB0F5}" type="presOf" srcId="{03EA14FD-F936-4FCD-93AD-7BEE88460FD6}" destId="{A25B3ACE-AACB-48CC-A9C8-C7D958490936}" srcOrd="0" destOrd="0" presId="urn:microsoft.com/office/officeart/2009/3/layout/PhasedProcess"/>
    <dgm:cxn modelId="{79084CEF-B595-4045-8321-ECD055B352CF}" srcId="{E80F05D5-5FFE-43DF-92C1-A3BC8B02D11D}" destId="{74769A81-7553-4F2D-A97C-1620184D0BDD}" srcOrd="2" destOrd="0" parTransId="{D414F5DE-7B57-4A14-ADB1-1CAC5361A826}" sibTransId="{7D44B534-E6EC-4B7D-B40A-9D8C40E6B776}"/>
    <dgm:cxn modelId="{5E0C4A2D-0A8D-4B7A-901F-C5DDE8978130}" type="presOf" srcId="{6D507E1E-067F-4D6F-8666-E007DFF5AF8F}" destId="{67016971-A6DD-422E-BB03-D0C219DFD619}" srcOrd="0" destOrd="0" presId="urn:microsoft.com/office/officeart/2009/3/layout/PhasedProcess"/>
    <dgm:cxn modelId="{4DF88A69-CBB7-453F-A75F-874017EA6479}" type="presOf" srcId="{2B882B74-894C-49DD-A4A5-1FB3F57833DB}" destId="{0E0E44D8-6DE9-4D1C-BBD0-C249FD91BA3B}" srcOrd="0" destOrd="0" presId="urn:microsoft.com/office/officeart/2009/3/layout/PhasedProcess"/>
    <dgm:cxn modelId="{144D25E2-87E5-4D36-BB7D-F1101D6C2E08}" type="presOf" srcId="{74769A81-7553-4F2D-A97C-1620184D0BDD}" destId="{11E21273-1BF4-4200-922D-2FF8F977988B}" srcOrd="0" destOrd="0" presId="urn:microsoft.com/office/officeart/2009/3/layout/PhasedProcess"/>
    <dgm:cxn modelId="{D660198B-3236-4B83-A3FD-5515C437B16A}" type="presOf" srcId="{060A195C-8F6E-478B-83A6-036E3BF90878}" destId="{C1A0373F-2B41-415B-B104-C4509A8AA59A}" srcOrd="0" destOrd="0" presId="urn:microsoft.com/office/officeart/2009/3/layout/PhasedProcess"/>
    <dgm:cxn modelId="{E3BF37DB-8210-4AE2-B1E0-118BAB5E36C0}" srcId="{E80F05D5-5FFE-43DF-92C1-A3BC8B02D11D}" destId="{B023C0CE-FA0D-414B-89E2-6E53B0DD9569}" srcOrd="1" destOrd="0" parTransId="{FC706216-F5C2-409D-82C8-02988AF97780}" sibTransId="{F8882FA6-DD99-4E51-AE27-921F51020BD4}"/>
    <dgm:cxn modelId="{E4F3DE3C-9E30-4582-AE6C-E0C67781BDC9}" srcId="{E80F05D5-5FFE-43DF-92C1-A3BC8B02D11D}" destId="{2B882B74-894C-49DD-A4A5-1FB3F57833DB}" srcOrd="0" destOrd="0" parTransId="{57D38EF8-EAD2-4D75-8863-EB19B98622B5}" sibTransId="{E48CABA8-A75F-42C2-85E0-2889922E1A8F}"/>
    <dgm:cxn modelId="{D6DE5D4A-B29F-481E-BC45-2B6837EDD02F}" srcId="{74769A81-7553-4F2D-A97C-1620184D0BDD}" destId="{6880D7C6-F261-45DF-B102-D297FE335077}" srcOrd="0" destOrd="0" parTransId="{813B92DC-32A3-4D37-8C5F-BA6E516ED064}" sibTransId="{638B8E14-A961-4F9F-9981-A6ADD4A2DDF5}"/>
    <dgm:cxn modelId="{40B33EF2-7FE9-4A4A-AE0F-FA4DFE9849BA}" type="presOf" srcId="{6880D7C6-F261-45DF-B102-D297FE335077}" destId="{36F81F06-168F-4D29-AB00-5DE2E00F5F53}" srcOrd="0" destOrd="0" presId="urn:microsoft.com/office/officeart/2009/3/layout/PhasedProcess"/>
    <dgm:cxn modelId="{E4B748C3-B6F1-498C-AB16-419D2AAD99C4}" type="presOf" srcId="{31316AF6-490F-474C-A803-D6359518DAC4}" destId="{54C67828-F1E1-40FB-9C05-5C81FF2D16D0}" srcOrd="0" destOrd="0" presId="urn:microsoft.com/office/officeart/2009/3/layout/PhasedProcess"/>
    <dgm:cxn modelId="{9D998215-C115-4167-B684-6896D43055EB}" srcId="{2B882B74-894C-49DD-A4A5-1FB3F57833DB}" destId="{6D507E1E-067F-4D6F-8666-E007DFF5AF8F}" srcOrd="1" destOrd="0" parTransId="{548C176A-BCCB-4360-B24E-903423876535}" sibTransId="{9E0B27D1-6011-4E7E-9120-E178A7D4E35F}"/>
    <dgm:cxn modelId="{2480F239-60AE-467A-B762-E66799AABDB4}" srcId="{B023C0CE-FA0D-414B-89E2-6E53B0DD9569}" destId="{C5B34A33-B1BE-4EBC-AEC6-903333852439}" srcOrd="1" destOrd="0" parTransId="{D0D053B7-FDB6-4F30-9A99-88833B8CC2D9}" sibTransId="{E9579AB8-50D7-4384-AD18-530C1491F30B}"/>
    <dgm:cxn modelId="{8D1E940F-89FC-4E8C-BB08-AEEC9637807F}" type="presOf" srcId="{B023C0CE-FA0D-414B-89E2-6E53B0DD9569}" destId="{72DB7476-2104-45EB-85D6-36ED9F56C2DA}" srcOrd="0" destOrd="0" presId="urn:microsoft.com/office/officeart/2009/3/layout/PhasedProcess"/>
    <dgm:cxn modelId="{07D63E27-96C5-410E-888F-843E72191AAE}" srcId="{B023C0CE-FA0D-414B-89E2-6E53B0DD9569}" destId="{03EA14FD-F936-4FCD-93AD-7BEE88460FD6}" srcOrd="0" destOrd="0" parTransId="{649366D8-721E-4C79-BF87-9AD36C462BD2}" sibTransId="{81E44831-F4C3-487C-AD5F-0F0BE2A5C288}"/>
    <dgm:cxn modelId="{895D18E9-75F9-411C-8CB7-BAEA7A8F38F9}" type="presOf" srcId="{E80F05D5-5FFE-43DF-92C1-A3BC8B02D11D}" destId="{9165A6EA-E13D-45AB-8593-E82E2D92D2EA}" srcOrd="0" destOrd="0" presId="urn:microsoft.com/office/officeart/2009/3/layout/PhasedProcess"/>
    <dgm:cxn modelId="{5912A409-BAD9-45FA-8440-B6B3FE4A81B0}" srcId="{2B882B74-894C-49DD-A4A5-1FB3F57833DB}" destId="{31316AF6-490F-474C-A803-D6359518DAC4}" srcOrd="2" destOrd="0" parTransId="{5524FC02-30D8-4B10-BBB1-277A8E799867}" sibTransId="{295AA775-80EF-4EEB-93BF-6B25784D01E0}"/>
    <dgm:cxn modelId="{6B3DC03E-7179-4989-BA75-D395AF38D242}" type="presOf" srcId="{C5B34A33-B1BE-4EBC-AEC6-903333852439}" destId="{5BFBF6B3-1E61-4C82-BF66-D3DA5E70A24D}" srcOrd="0" destOrd="0" presId="urn:microsoft.com/office/officeart/2009/3/layout/PhasedProcess"/>
    <dgm:cxn modelId="{B9C40207-8B9F-4BBF-9D80-E09AFFC8295D}" type="presOf" srcId="{C5B34A33-B1BE-4EBC-AEC6-903333852439}" destId="{BB2A6F71-918C-4304-A044-5B0DB011750F}" srcOrd="1" destOrd="0" presId="urn:microsoft.com/office/officeart/2009/3/layout/PhasedProcess"/>
    <dgm:cxn modelId="{3F95E7BB-8CEB-41DA-AD5E-C1C6AFBE4851}" srcId="{2B882B74-894C-49DD-A4A5-1FB3F57833DB}" destId="{060A195C-8F6E-478B-83A6-036E3BF90878}" srcOrd="0" destOrd="0" parTransId="{7BBD2599-48F6-4AF3-8033-EC9B538EFBC1}" sibTransId="{B7F5B565-E0E1-46B1-8B23-DA0DBEE4ED99}"/>
    <dgm:cxn modelId="{CE9C6ED5-490E-42DA-9047-5A4449384C8A}" type="presOf" srcId="{03EA14FD-F936-4FCD-93AD-7BEE88460FD6}" destId="{28FE0319-6317-446D-BAE5-9C6B1937F2EE}" srcOrd="1" destOrd="0" presId="urn:microsoft.com/office/officeart/2009/3/layout/PhasedProcess"/>
    <dgm:cxn modelId="{FD76EA0B-93B6-407F-A55C-B6C833D82280}" type="presParOf" srcId="{9165A6EA-E13D-45AB-8593-E82E2D92D2EA}" destId="{E2ECFD1F-797F-4FCF-B259-CBBE46F02B24}" srcOrd="0" destOrd="0" presId="urn:microsoft.com/office/officeart/2009/3/layout/PhasedProcess"/>
    <dgm:cxn modelId="{9D4608EF-9917-487B-A131-601BADF59EC5}" type="presParOf" srcId="{9165A6EA-E13D-45AB-8593-E82E2D92D2EA}" destId="{3CA2C1D1-67D8-4237-9358-80D92ED98D75}" srcOrd="1" destOrd="0" presId="urn:microsoft.com/office/officeart/2009/3/layout/PhasedProcess"/>
    <dgm:cxn modelId="{96DA1E48-B12E-4BFC-B56E-3D9CECEEC338}" type="presParOf" srcId="{9165A6EA-E13D-45AB-8593-E82E2D92D2EA}" destId="{72DB7476-2104-45EB-85D6-36ED9F56C2DA}" srcOrd="2" destOrd="0" presId="urn:microsoft.com/office/officeart/2009/3/layout/PhasedProcess"/>
    <dgm:cxn modelId="{C6ADDEF8-D5A7-48C8-A755-BB135A848D7D}" type="presParOf" srcId="{9165A6EA-E13D-45AB-8593-E82E2D92D2EA}" destId="{BCCFEFB6-3267-4248-9388-51504B809F7E}" srcOrd="3" destOrd="0" presId="urn:microsoft.com/office/officeart/2009/3/layout/PhasedProcess"/>
    <dgm:cxn modelId="{5BE82E97-4AAB-4976-BA09-8A1EB56DB06C}" type="presParOf" srcId="{9165A6EA-E13D-45AB-8593-E82E2D92D2EA}" destId="{0DD4CDB6-AD06-4E80-A0C8-CF12838120B3}" srcOrd="4" destOrd="0" presId="urn:microsoft.com/office/officeart/2009/3/layout/PhasedProcess"/>
    <dgm:cxn modelId="{BA26274E-C7DF-4CA9-A260-3A6495BF9921}" type="presParOf" srcId="{9165A6EA-E13D-45AB-8593-E82E2D92D2EA}" destId="{11E21273-1BF4-4200-922D-2FF8F977988B}" srcOrd="5" destOrd="0" presId="urn:microsoft.com/office/officeart/2009/3/layout/PhasedProcess"/>
    <dgm:cxn modelId="{99023D2C-DC6F-46A1-99C8-E58BC0581DC1}" type="presParOf" srcId="{9165A6EA-E13D-45AB-8593-E82E2D92D2EA}" destId="{A58668E3-E4F7-414F-A257-2856D385927D}" srcOrd="6" destOrd="0" presId="urn:microsoft.com/office/officeart/2009/3/layout/PhasedProcess"/>
    <dgm:cxn modelId="{44663A15-50B4-4819-AD69-0F06468AE24D}" type="presParOf" srcId="{A58668E3-E4F7-414F-A257-2856D385927D}" destId="{A25B3ACE-AACB-48CC-A9C8-C7D958490936}" srcOrd="0" destOrd="0" presId="urn:microsoft.com/office/officeart/2009/3/layout/PhasedProcess"/>
    <dgm:cxn modelId="{27F21AD8-0D43-4432-BA4D-591A4AD83D28}" type="presParOf" srcId="{A58668E3-E4F7-414F-A257-2856D385927D}" destId="{28FE0319-6317-446D-BAE5-9C6B1937F2EE}" srcOrd="1" destOrd="0" presId="urn:microsoft.com/office/officeart/2009/3/layout/PhasedProcess"/>
    <dgm:cxn modelId="{D0068B51-2E9A-4338-8E93-9369D54C1FBC}" type="presParOf" srcId="{A58668E3-E4F7-414F-A257-2856D385927D}" destId="{5BFBF6B3-1E61-4C82-BF66-D3DA5E70A24D}" srcOrd="2" destOrd="0" presId="urn:microsoft.com/office/officeart/2009/3/layout/PhasedProcess"/>
    <dgm:cxn modelId="{AA4DD2FF-9693-48D7-973D-7694CCF43F12}" type="presParOf" srcId="{A58668E3-E4F7-414F-A257-2856D385927D}" destId="{BB2A6F71-918C-4304-A044-5B0DB011750F}" srcOrd="3" destOrd="0" presId="urn:microsoft.com/office/officeart/2009/3/layout/PhasedProcess"/>
    <dgm:cxn modelId="{C238D601-812C-4D12-A703-5E93AA807569}" type="presParOf" srcId="{9165A6EA-E13D-45AB-8593-E82E2D92D2EA}" destId="{25BEC163-DE85-4DBE-AC60-F1CD4396363A}" srcOrd="7" destOrd="0" presId="urn:microsoft.com/office/officeart/2009/3/layout/PhasedProcess"/>
    <dgm:cxn modelId="{0A659874-800E-40DE-B423-EDED77326A6F}" type="presParOf" srcId="{25BEC163-DE85-4DBE-AC60-F1CD4396363A}" destId="{C1A0373F-2B41-415B-B104-C4509A8AA59A}" srcOrd="0" destOrd="0" presId="urn:microsoft.com/office/officeart/2009/3/layout/PhasedProcess"/>
    <dgm:cxn modelId="{0A43FEAE-DC17-4EED-9A09-C03DBA138B44}" type="presParOf" srcId="{25BEC163-DE85-4DBE-AC60-F1CD4396363A}" destId="{79BD5F89-90CA-4B5F-8F2D-F5AE76704A05}" srcOrd="1" destOrd="0" presId="urn:microsoft.com/office/officeart/2009/3/layout/PhasedProcess"/>
    <dgm:cxn modelId="{32EC2151-8874-41AD-A059-811E5D1F0C64}" type="presParOf" srcId="{25BEC163-DE85-4DBE-AC60-F1CD4396363A}" destId="{12D8C364-9ECA-4EDF-8766-7C053D63E23C}" srcOrd="2" destOrd="0" presId="urn:microsoft.com/office/officeart/2009/3/layout/PhasedProcess"/>
    <dgm:cxn modelId="{8628ECFD-093E-49FB-A4DF-3781E6E29D9D}" type="presParOf" srcId="{25BEC163-DE85-4DBE-AC60-F1CD4396363A}" destId="{67016971-A6DD-422E-BB03-D0C219DFD619}" srcOrd="3" destOrd="0" presId="urn:microsoft.com/office/officeart/2009/3/layout/PhasedProcess"/>
    <dgm:cxn modelId="{361B6DB9-063B-40FC-A535-5FAC4A896755}" type="presParOf" srcId="{25BEC163-DE85-4DBE-AC60-F1CD4396363A}" destId="{F0EBD296-B425-47B2-B2B1-DFE9E5D9E821}" srcOrd="4" destOrd="0" presId="urn:microsoft.com/office/officeart/2009/3/layout/PhasedProcess"/>
    <dgm:cxn modelId="{231D5720-AD1D-4FC8-B652-EA3E4286DBB6}" type="presParOf" srcId="{25BEC163-DE85-4DBE-AC60-F1CD4396363A}" destId="{54C67828-F1E1-40FB-9C05-5C81FF2D16D0}" srcOrd="5" destOrd="0" presId="urn:microsoft.com/office/officeart/2009/3/layout/PhasedProcess"/>
    <dgm:cxn modelId="{8A88E22E-1343-4426-962C-DA31FEE0A46D}" type="presParOf" srcId="{9165A6EA-E13D-45AB-8593-E82E2D92D2EA}" destId="{36F81F06-168F-4D29-AB00-5DE2E00F5F53}" srcOrd="8" destOrd="0" presId="urn:microsoft.com/office/officeart/2009/3/layout/PhasedProcess"/>
    <dgm:cxn modelId="{584E438E-641B-4200-9FCB-37610E3A8689}" type="presParOf" srcId="{9165A6EA-E13D-45AB-8593-E82E2D92D2EA}" destId="{0E0E44D8-6DE9-4D1C-BBD0-C249FD91BA3B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86AD3-D6C2-4A4D-B912-1C6A85F65A51}">
      <dsp:nvSpPr>
        <dsp:cNvPr id="0" name=""/>
        <dsp:cNvSpPr/>
      </dsp:nvSpPr>
      <dsp:spPr>
        <a:xfrm>
          <a:off x="2787464" y="1840962"/>
          <a:ext cx="1757394" cy="175739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0" kern="1200" dirty="0" smtClean="0"/>
            <a:t>Gobierno abierto</a:t>
          </a:r>
          <a:endParaRPr lang="es-AR" sz="2300" b="0" kern="1200" dirty="0"/>
        </a:p>
      </dsp:txBody>
      <dsp:txXfrm>
        <a:off x="3044828" y="2098326"/>
        <a:ext cx="1242666" cy="1242666"/>
      </dsp:txXfrm>
    </dsp:sp>
    <dsp:sp modelId="{9A40EDE0-FF37-4638-8FE9-D82A5418AEAA}">
      <dsp:nvSpPr>
        <dsp:cNvPr id="0" name=""/>
        <dsp:cNvSpPr/>
      </dsp:nvSpPr>
      <dsp:spPr>
        <a:xfrm rot="11700000">
          <a:off x="1457423" y="2052734"/>
          <a:ext cx="1308705" cy="50085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CA0E7A-70A3-4C93-85A0-77CE44612538}">
      <dsp:nvSpPr>
        <dsp:cNvPr id="0" name=""/>
        <dsp:cNvSpPr/>
      </dsp:nvSpPr>
      <dsp:spPr>
        <a:xfrm>
          <a:off x="644957" y="1465994"/>
          <a:ext cx="1669525" cy="133562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0" kern="1200" dirty="0" smtClean="0"/>
            <a:t>Regulatorios: </a:t>
          </a:r>
          <a:r>
            <a:rPr lang="es-AR" sz="1100" b="0" kern="1200" dirty="0" smtClean="0"/>
            <a:t>reglamentar </a:t>
          </a:r>
          <a:r>
            <a:rPr lang="es-AR" sz="1100" b="0" kern="1200" dirty="0" smtClean="0"/>
            <a:t>e implementar la ley de acceso a la información pública y una política nacional de evaluación</a:t>
          </a:r>
          <a:endParaRPr lang="es-AR" sz="1100" b="0" kern="1200" dirty="0"/>
        </a:p>
      </dsp:txBody>
      <dsp:txXfrm>
        <a:off x="684076" y="1505113"/>
        <a:ext cx="1591287" cy="1257382"/>
      </dsp:txXfrm>
    </dsp:sp>
    <dsp:sp modelId="{8543187B-8C3F-490C-B708-C238EB00D670}">
      <dsp:nvSpPr>
        <dsp:cNvPr id="0" name=""/>
        <dsp:cNvSpPr/>
      </dsp:nvSpPr>
      <dsp:spPr>
        <a:xfrm rot="14700000">
          <a:off x="2331723" y="1010784"/>
          <a:ext cx="1308705" cy="50085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1670F7-C09C-439A-8B8B-B7AFE1669F71}">
      <dsp:nvSpPr>
        <dsp:cNvPr id="0" name=""/>
        <dsp:cNvSpPr/>
      </dsp:nvSpPr>
      <dsp:spPr>
        <a:xfrm>
          <a:off x="1874772" y="357"/>
          <a:ext cx="1669525" cy="133562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0" kern="1200" dirty="0" smtClean="0"/>
            <a:t>Políticos: superposición de capas modernizantes y la escasa federalización</a:t>
          </a:r>
          <a:endParaRPr lang="es-AR" sz="1100" b="0" kern="1200" dirty="0"/>
        </a:p>
      </dsp:txBody>
      <dsp:txXfrm>
        <a:off x="1913891" y="39476"/>
        <a:ext cx="1591287" cy="1257382"/>
      </dsp:txXfrm>
    </dsp:sp>
    <dsp:sp modelId="{19207279-414A-4D39-812D-8AACABF01D6F}">
      <dsp:nvSpPr>
        <dsp:cNvPr id="0" name=""/>
        <dsp:cNvSpPr/>
      </dsp:nvSpPr>
      <dsp:spPr>
        <a:xfrm rot="17700000">
          <a:off x="3691894" y="1010784"/>
          <a:ext cx="1308705" cy="50085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150040-138E-4E87-BEEE-FB8A0AFC5574}">
      <dsp:nvSpPr>
        <dsp:cNvPr id="0" name=""/>
        <dsp:cNvSpPr/>
      </dsp:nvSpPr>
      <dsp:spPr>
        <a:xfrm>
          <a:off x="3788026" y="357"/>
          <a:ext cx="1669525" cy="133562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0" kern="1200" dirty="0" smtClean="0"/>
            <a:t>Institucionales: la alianza para el gobierno abierto basada en el Ministerio de Modernización en lugar de la Jefatura de Gabinete de Ministros.</a:t>
          </a:r>
          <a:endParaRPr lang="es-AR" sz="1100" b="0" kern="1200" dirty="0"/>
        </a:p>
      </dsp:txBody>
      <dsp:txXfrm>
        <a:off x="3827145" y="39476"/>
        <a:ext cx="1591287" cy="1257382"/>
      </dsp:txXfrm>
    </dsp:sp>
    <dsp:sp modelId="{620B8F45-7E43-4F70-9773-FC330E222AE2}">
      <dsp:nvSpPr>
        <dsp:cNvPr id="0" name=""/>
        <dsp:cNvSpPr/>
      </dsp:nvSpPr>
      <dsp:spPr>
        <a:xfrm rot="20700000">
          <a:off x="4566194" y="2052734"/>
          <a:ext cx="1308705" cy="50085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C9604-0BF5-46A4-AC30-1B00109EB27D}">
      <dsp:nvSpPr>
        <dsp:cNvPr id="0" name=""/>
        <dsp:cNvSpPr/>
      </dsp:nvSpPr>
      <dsp:spPr>
        <a:xfrm>
          <a:off x="5017841" y="1465994"/>
          <a:ext cx="1669525" cy="133562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0" kern="1200" dirty="0" smtClean="0"/>
            <a:t>La </a:t>
          </a:r>
          <a:r>
            <a:rPr lang="es-AR" sz="1100" b="0" kern="1200" dirty="0" err="1" smtClean="0"/>
            <a:t>co</a:t>
          </a:r>
          <a:r>
            <a:rPr lang="es-AR" sz="1100" b="0" kern="1200" dirty="0" smtClean="0"/>
            <a:t> creación es la mayor deuda pendiente. Todavía no hay procesos garantizados para hacer partícipes a los ciudadanos.</a:t>
          </a:r>
          <a:endParaRPr lang="es-AR" sz="1100" b="0" kern="1200" dirty="0"/>
        </a:p>
      </dsp:txBody>
      <dsp:txXfrm>
        <a:off x="5056960" y="1505113"/>
        <a:ext cx="1591287" cy="125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1C0A-F54C-4F88-8721-9EC82540F335}">
      <dsp:nvSpPr>
        <dsp:cNvPr id="0" name=""/>
        <dsp:cNvSpPr/>
      </dsp:nvSpPr>
      <dsp:spPr>
        <a:xfrm>
          <a:off x="3767" y="1630368"/>
          <a:ext cx="1117408" cy="1117408"/>
        </a:xfrm>
        <a:prstGeom prst="donut">
          <a:avLst>
            <a:gd name="adj" fmla="val 2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890103-0574-44BA-9A15-549D9949219E}">
      <dsp:nvSpPr>
        <dsp:cNvPr id="0" name=""/>
        <dsp:cNvSpPr/>
      </dsp:nvSpPr>
      <dsp:spPr>
        <a:xfrm rot="17700000">
          <a:off x="397492" y="719452"/>
          <a:ext cx="1389062" cy="66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solidFill>
                <a:srgbClr val="009D96"/>
              </a:solidFill>
            </a:rPr>
            <a:t>Fortalecimiento de la </a:t>
          </a:r>
          <a:r>
            <a:rPr lang="es-AR" sz="1200" b="1" kern="1200" dirty="0" err="1" smtClean="0">
              <a:solidFill>
                <a:srgbClr val="009D96"/>
              </a:solidFill>
            </a:rPr>
            <a:t>GpRD</a:t>
          </a:r>
          <a:endParaRPr lang="es-AR" sz="1200" b="1" kern="1200" dirty="0">
            <a:solidFill>
              <a:srgbClr val="009D96"/>
            </a:solidFill>
          </a:endParaRPr>
        </a:p>
      </dsp:txBody>
      <dsp:txXfrm>
        <a:off x="397492" y="719452"/>
        <a:ext cx="1389062" cy="669420"/>
      </dsp:txXfrm>
    </dsp:sp>
    <dsp:sp modelId="{56950B20-90DB-42D8-8046-D96A7B522141}">
      <dsp:nvSpPr>
        <dsp:cNvPr id="0" name=""/>
        <dsp:cNvSpPr/>
      </dsp:nvSpPr>
      <dsp:spPr>
        <a:xfrm>
          <a:off x="1205343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B788A5-B97F-46A3-9F13-F3825A33EE43}">
      <dsp:nvSpPr>
        <dsp:cNvPr id="0" name=""/>
        <dsp:cNvSpPr/>
      </dsp:nvSpPr>
      <dsp:spPr>
        <a:xfrm rot="17700000">
          <a:off x="518405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Planificación estratégica en Salta y Corrientes</a:t>
          </a:r>
          <a:endParaRPr lang="es-AR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18405" y="2706345"/>
        <a:ext cx="1201604" cy="579368"/>
      </dsp:txXfrm>
    </dsp:sp>
    <dsp:sp modelId="{ED9EF8E5-FB8B-4B2E-94E4-EE755BFCEFB0}">
      <dsp:nvSpPr>
        <dsp:cNvPr id="0" name=""/>
        <dsp:cNvSpPr/>
      </dsp:nvSpPr>
      <dsp:spPr>
        <a:xfrm rot="17700000">
          <a:off x="1270681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09FC1-1BA9-4158-97A6-32A7655C0283}">
      <dsp:nvSpPr>
        <dsp:cNvPr id="0" name=""/>
        <dsp:cNvSpPr/>
      </dsp:nvSpPr>
      <dsp:spPr>
        <a:xfrm>
          <a:off x="1869426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A3BE5D-8E4A-4426-87DE-4DE59CE78F26}">
      <dsp:nvSpPr>
        <dsp:cNvPr id="0" name=""/>
        <dsp:cNvSpPr/>
      </dsp:nvSpPr>
      <dsp:spPr>
        <a:xfrm rot="17700000">
          <a:off x="1182489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Evaluabilidad</a:t>
          </a: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en Córdoba y Corrientes</a:t>
          </a:r>
        </a:p>
      </dsp:txBody>
      <dsp:txXfrm>
        <a:off x="1182489" y="2706345"/>
        <a:ext cx="1201604" cy="579368"/>
      </dsp:txXfrm>
    </dsp:sp>
    <dsp:sp modelId="{4ACABCBE-AF65-409B-BEDB-9DD01B7E7ABF}">
      <dsp:nvSpPr>
        <dsp:cNvPr id="0" name=""/>
        <dsp:cNvSpPr/>
      </dsp:nvSpPr>
      <dsp:spPr>
        <a:xfrm rot="17700000">
          <a:off x="1934765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6B4DF-34C5-40E4-8814-991EE1454750}">
      <dsp:nvSpPr>
        <dsp:cNvPr id="0" name=""/>
        <dsp:cNvSpPr/>
      </dsp:nvSpPr>
      <dsp:spPr>
        <a:xfrm>
          <a:off x="2533510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E0B161-6629-42C0-9730-82A96FE6B22C}">
      <dsp:nvSpPr>
        <dsp:cNvPr id="0" name=""/>
        <dsp:cNvSpPr/>
      </dsp:nvSpPr>
      <dsp:spPr>
        <a:xfrm rot="17700000">
          <a:off x="1846573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Calidad de sistemas de I,M&amp;E en CABA, Santa Fe y Corrientes</a:t>
          </a:r>
        </a:p>
      </dsp:txBody>
      <dsp:txXfrm>
        <a:off x="1846573" y="2706345"/>
        <a:ext cx="1201604" cy="579368"/>
      </dsp:txXfrm>
    </dsp:sp>
    <dsp:sp modelId="{0D7C5C1F-3591-4559-8B15-9FD9BCA02D88}">
      <dsp:nvSpPr>
        <dsp:cNvPr id="0" name=""/>
        <dsp:cNvSpPr/>
      </dsp:nvSpPr>
      <dsp:spPr>
        <a:xfrm rot="17700000">
          <a:off x="2598848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1AAC2-694B-43E3-9C1F-6C623C94E3A6}">
      <dsp:nvSpPr>
        <dsp:cNvPr id="0" name=""/>
        <dsp:cNvSpPr/>
      </dsp:nvSpPr>
      <dsp:spPr>
        <a:xfrm>
          <a:off x="3197683" y="1630368"/>
          <a:ext cx="1117408" cy="1117408"/>
        </a:xfrm>
        <a:prstGeom prst="donut">
          <a:avLst>
            <a:gd name="adj" fmla="val 2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C81C61-30F5-4B8A-ADDD-074E3E2779E7}">
      <dsp:nvSpPr>
        <dsp:cNvPr id="0" name=""/>
        <dsp:cNvSpPr/>
      </dsp:nvSpPr>
      <dsp:spPr>
        <a:xfrm rot="17700000">
          <a:off x="3591407" y="719452"/>
          <a:ext cx="1389062" cy="66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solidFill>
                <a:srgbClr val="009D96"/>
              </a:solidFill>
            </a:rPr>
            <a:t>Alianzas estratégica para la apertura de datos</a:t>
          </a:r>
          <a:endParaRPr lang="es-AR" sz="1200" b="1" kern="1200" dirty="0">
            <a:solidFill>
              <a:srgbClr val="009D96"/>
            </a:solidFill>
          </a:endParaRPr>
        </a:p>
      </dsp:txBody>
      <dsp:txXfrm>
        <a:off x="3591407" y="719452"/>
        <a:ext cx="1389062" cy="669420"/>
      </dsp:txXfrm>
    </dsp:sp>
    <dsp:sp modelId="{FFA2F094-8FF8-4FEB-B53F-35735EF6B3DE}">
      <dsp:nvSpPr>
        <dsp:cNvPr id="0" name=""/>
        <dsp:cNvSpPr/>
      </dsp:nvSpPr>
      <dsp:spPr>
        <a:xfrm>
          <a:off x="4399258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EFA60-F099-40E1-B5CA-AFED3FEEC5A4}">
      <dsp:nvSpPr>
        <dsp:cNvPr id="0" name=""/>
        <dsp:cNvSpPr/>
      </dsp:nvSpPr>
      <dsp:spPr>
        <a:xfrm rot="17700000">
          <a:off x="3712321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los gobiernos</a:t>
          </a:r>
          <a:endParaRPr lang="es-AR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712321" y="2706345"/>
        <a:ext cx="1201604" cy="579368"/>
      </dsp:txXfrm>
    </dsp:sp>
    <dsp:sp modelId="{72F9FDDA-3B25-4E13-BA92-8DC7CAC553BB}">
      <dsp:nvSpPr>
        <dsp:cNvPr id="0" name=""/>
        <dsp:cNvSpPr/>
      </dsp:nvSpPr>
      <dsp:spPr>
        <a:xfrm rot="17700000">
          <a:off x="4464597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1349-3E96-415C-963A-5E16EEEC7000}">
      <dsp:nvSpPr>
        <dsp:cNvPr id="0" name=""/>
        <dsp:cNvSpPr/>
      </dsp:nvSpPr>
      <dsp:spPr>
        <a:xfrm>
          <a:off x="5063342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A6680A-33A0-4EFF-BD1F-363755743390}">
      <dsp:nvSpPr>
        <dsp:cNvPr id="0" name=""/>
        <dsp:cNvSpPr/>
      </dsp:nvSpPr>
      <dsp:spPr>
        <a:xfrm rot="17700000">
          <a:off x="4376404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medios</a:t>
          </a:r>
          <a:endParaRPr lang="es-AR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376404" y="2706345"/>
        <a:ext cx="1201604" cy="579368"/>
      </dsp:txXfrm>
    </dsp:sp>
    <dsp:sp modelId="{382A40BE-02A9-4055-BD29-6D230C7B205D}">
      <dsp:nvSpPr>
        <dsp:cNvPr id="0" name=""/>
        <dsp:cNvSpPr/>
      </dsp:nvSpPr>
      <dsp:spPr>
        <a:xfrm rot="17700000">
          <a:off x="5128680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6A154-3116-421C-A9CB-EEBB1DE4397B}">
      <dsp:nvSpPr>
        <dsp:cNvPr id="0" name=""/>
        <dsp:cNvSpPr/>
      </dsp:nvSpPr>
      <dsp:spPr>
        <a:xfrm>
          <a:off x="5727425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58B4F-210B-4D34-9D9D-1714EFFDF078}">
      <dsp:nvSpPr>
        <dsp:cNvPr id="0" name=""/>
        <dsp:cNvSpPr/>
      </dsp:nvSpPr>
      <dsp:spPr>
        <a:xfrm rot="17700000">
          <a:off x="5040488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 redes de profesionales</a:t>
          </a:r>
          <a:endParaRPr lang="es-AR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040488" y="2706345"/>
        <a:ext cx="1201604" cy="579368"/>
      </dsp:txXfrm>
    </dsp:sp>
    <dsp:sp modelId="{898C9B8E-E29A-4EB6-840E-A14276134931}">
      <dsp:nvSpPr>
        <dsp:cNvPr id="0" name=""/>
        <dsp:cNvSpPr/>
      </dsp:nvSpPr>
      <dsp:spPr>
        <a:xfrm rot="17700000">
          <a:off x="5792764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FA175-9E3E-478E-875B-A72757177272}">
      <dsp:nvSpPr>
        <dsp:cNvPr id="0" name=""/>
        <dsp:cNvSpPr/>
      </dsp:nvSpPr>
      <dsp:spPr>
        <a:xfrm>
          <a:off x="6391598" y="1630368"/>
          <a:ext cx="1117408" cy="1117408"/>
        </a:xfrm>
        <a:prstGeom prst="donut">
          <a:avLst>
            <a:gd name="adj" fmla="val 2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EA7A3D-0878-4041-95F9-92DC385B7484}">
      <dsp:nvSpPr>
        <dsp:cNvPr id="0" name=""/>
        <dsp:cNvSpPr/>
      </dsp:nvSpPr>
      <dsp:spPr>
        <a:xfrm rot="17700000">
          <a:off x="6785322" y="719452"/>
          <a:ext cx="1389062" cy="66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solidFill>
                <a:srgbClr val="009D96"/>
              </a:solidFill>
            </a:rPr>
            <a:t>Apertura de datos propios</a:t>
          </a:r>
          <a:endParaRPr lang="es-AR" sz="1200" b="1" kern="1200" dirty="0">
            <a:solidFill>
              <a:srgbClr val="009D96"/>
            </a:solidFill>
          </a:endParaRPr>
        </a:p>
      </dsp:txBody>
      <dsp:txXfrm>
        <a:off x="6785322" y="719452"/>
        <a:ext cx="1389062" cy="669420"/>
      </dsp:txXfrm>
    </dsp:sp>
    <dsp:sp modelId="{1A4A5F44-9C03-4767-B830-64BD86536DA0}">
      <dsp:nvSpPr>
        <dsp:cNvPr id="0" name=""/>
        <dsp:cNvSpPr/>
      </dsp:nvSpPr>
      <dsp:spPr>
        <a:xfrm>
          <a:off x="7593174" y="1899069"/>
          <a:ext cx="580005" cy="580005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CB5C90-AE5D-4815-81CB-81447CFE78AD}">
      <dsp:nvSpPr>
        <dsp:cNvPr id="0" name=""/>
        <dsp:cNvSpPr/>
      </dsp:nvSpPr>
      <dsp:spPr>
        <a:xfrm rot="17700000">
          <a:off x="6906236" y="2706345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CIPPEC 2020</a:t>
          </a:r>
          <a:endParaRPr lang="es-AR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906236" y="2706345"/>
        <a:ext cx="1201604" cy="579368"/>
      </dsp:txXfrm>
    </dsp:sp>
    <dsp:sp modelId="{66C815FB-F2F3-42C0-B337-B52F92D81EC6}">
      <dsp:nvSpPr>
        <dsp:cNvPr id="0" name=""/>
        <dsp:cNvSpPr/>
      </dsp:nvSpPr>
      <dsp:spPr>
        <a:xfrm rot="17700000">
          <a:off x="7658512" y="1092430"/>
          <a:ext cx="1201604" cy="57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39BA9-8FF7-4DE3-BD4C-9ACF71E2A7EE}">
      <dsp:nvSpPr>
        <dsp:cNvPr id="0" name=""/>
        <dsp:cNvSpPr/>
      </dsp:nvSpPr>
      <dsp:spPr>
        <a:xfrm>
          <a:off x="2018586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50A6E-B74C-4FA5-B167-06ECBFE38BC0}">
      <dsp:nvSpPr>
        <dsp:cNvPr id="0" name=""/>
        <dsp:cNvSpPr/>
      </dsp:nvSpPr>
      <dsp:spPr>
        <a:xfrm>
          <a:off x="2282746" y="264160"/>
          <a:ext cx="1625600" cy="1625600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Tecnologías tradicionales</a:t>
          </a:r>
          <a:endParaRPr lang="es-AR" sz="1200" kern="1200" dirty="0"/>
        </a:p>
      </dsp:txBody>
      <dsp:txXfrm>
        <a:off x="2362101" y="343515"/>
        <a:ext cx="1466890" cy="1466890"/>
      </dsp:txXfrm>
    </dsp:sp>
    <dsp:sp modelId="{DB66C23F-6AE7-4968-91A0-37A7C5B0B874}">
      <dsp:nvSpPr>
        <dsp:cNvPr id="0" name=""/>
        <dsp:cNvSpPr/>
      </dsp:nvSpPr>
      <dsp:spPr>
        <a:xfrm>
          <a:off x="4192826" y="264160"/>
          <a:ext cx="1625600" cy="1625600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Datos inteligentes</a:t>
          </a:r>
          <a:endParaRPr lang="es-AR" sz="1200" kern="1200" dirty="0"/>
        </a:p>
      </dsp:txBody>
      <dsp:txXfrm>
        <a:off x="4272181" y="343515"/>
        <a:ext cx="1466890" cy="1466890"/>
      </dsp:txXfrm>
    </dsp:sp>
    <dsp:sp modelId="{7E011D8C-2A9B-4C9A-8B06-86B66FFC8387}">
      <dsp:nvSpPr>
        <dsp:cNvPr id="0" name=""/>
        <dsp:cNvSpPr/>
      </dsp:nvSpPr>
      <dsp:spPr>
        <a:xfrm>
          <a:off x="2282746" y="2174240"/>
          <a:ext cx="1625600" cy="1625600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Datos abiertos</a:t>
          </a:r>
          <a:endParaRPr lang="es-AR" sz="1200" kern="1200" dirty="0"/>
        </a:p>
      </dsp:txBody>
      <dsp:txXfrm>
        <a:off x="2362101" y="2253595"/>
        <a:ext cx="1466890" cy="1466890"/>
      </dsp:txXfrm>
    </dsp:sp>
    <dsp:sp modelId="{DF6030B4-EF6F-412B-A8A2-0F830DAD2C9D}">
      <dsp:nvSpPr>
        <dsp:cNvPr id="0" name=""/>
        <dsp:cNvSpPr/>
      </dsp:nvSpPr>
      <dsp:spPr>
        <a:xfrm>
          <a:off x="4192826" y="2174240"/>
          <a:ext cx="1625600" cy="1625600"/>
        </a:xfrm>
        <a:prstGeom prst="roundRect">
          <a:avLst/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Tecnologías complejas</a:t>
          </a:r>
          <a:endParaRPr lang="es-AR" sz="1200" kern="1200" dirty="0"/>
        </a:p>
      </dsp:txBody>
      <dsp:txXfrm>
        <a:off x="4272181" y="2253595"/>
        <a:ext cx="1466890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FD1F-797F-4FCF-B259-CBBE46F02B24}">
      <dsp:nvSpPr>
        <dsp:cNvPr id="0" name=""/>
        <dsp:cNvSpPr/>
      </dsp:nvSpPr>
      <dsp:spPr>
        <a:xfrm rot="5400000">
          <a:off x="224" y="472111"/>
          <a:ext cx="2918755" cy="291920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2C1D1-67D8-4237-9358-80D92ED98D75}">
      <dsp:nvSpPr>
        <dsp:cNvPr id="0" name=""/>
        <dsp:cNvSpPr/>
      </dsp:nvSpPr>
      <dsp:spPr>
        <a:xfrm rot="16200000">
          <a:off x="3004221" y="472111"/>
          <a:ext cx="2918755" cy="291920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B7476-2104-45EB-85D6-36ED9F56C2DA}">
      <dsp:nvSpPr>
        <dsp:cNvPr id="0" name=""/>
        <dsp:cNvSpPr/>
      </dsp:nvSpPr>
      <dsp:spPr>
        <a:xfrm>
          <a:off x="3349355" y="3007725"/>
          <a:ext cx="2216121" cy="58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Madurez de las organizaciones</a:t>
          </a:r>
          <a:endParaRPr lang="es-AR" sz="1700" kern="1200" dirty="0"/>
        </a:p>
      </dsp:txBody>
      <dsp:txXfrm>
        <a:off x="3349355" y="3007725"/>
        <a:ext cx="2216121" cy="583938"/>
      </dsp:txXfrm>
    </dsp:sp>
    <dsp:sp modelId="{BCCFEFB6-3267-4248-9388-51504B809F7E}">
      <dsp:nvSpPr>
        <dsp:cNvPr id="0" name=""/>
        <dsp:cNvSpPr/>
      </dsp:nvSpPr>
      <dsp:spPr>
        <a:xfrm rot="5400000">
          <a:off x="2910595" y="472111"/>
          <a:ext cx="2918755" cy="291920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CDB6-AD06-4E80-A0C8-CF12838120B3}">
      <dsp:nvSpPr>
        <dsp:cNvPr id="0" name=""/>
        <dsp:cNvSpPr/>
      </dsp:nvSpPr>
      <dsp:spPr>
        <a:xfrm rot="16200000">
          <a:off x="5913709" y="472111"/>
          <a:ext cx="2918755" cy="291920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1273-1BF4-4200-922D-2FF8F977988B}">
      <dsp:nvSpPr>
        <dsp:cNvPr id="0" name=""/>
        <dsp:cNvSpPr/>
      </dsp:nvSpPr>
      <dsp:spPr>
        <a:xfrm>
          <a:off x="6045975" y="3007725"/>
          <a:ext cx="2216121" cy="58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¿Quién lidera? </a:t>
          </a:r>
          <a:endParaRPr lang="es-AR" sz="1700" kern="1200" dirty="0"/>
        </a:p>
      </dsp:txBody>
      <dsp:txXfrm>
        <a:off x="6045975" y="3007725"/>
        <a:ext cx="2216121" cy="583938"/>
      </dsp:txXfrm>
    </dsp:sp>
    <dsp:sp modelId="{A25B3ACE-AACB-48CC-A9C8-C7D958490936}">
      <dsp:nvSpPr>
        <dsp:cNvPr id="0" name=""/>
        <dsp:cNvSpPr/>
      </dsp:nvSpPr>
      <dsp:spPr>
        <a:xfrm>
          <a:off x="3278146" y="1309851"/>
          <a:ext cx="1337304" cy="13373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Analítica</a:t>
          </a:r>
          <a:endParaRPr lang="es-AR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64887" y="1467548"/>
        <a:ext cx="771058" cy="1021910"/>
      </dsp:txXfrm>
    </dsp:sp>
    <dsp:sp modelId="{5BFBF6B3-1E61-4C82-BF66-D3DA5E70A24D}">
      <dsp:nvSpPr>
        <dsp:cNvPr id="0" name=""/>
        <dsp:cNvSpPr/>
      </dsp:nvSpPr>
      <dsp:spPr>
        <a:xfrm>
          <a:off x="4241969" y="1309851"/>
          <a:ext cx="1337304" cy="13373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Liderazgo</a:t>
          </a:r>
          <a:endParaRPr lang="es-AR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621474" y="1467548"/>
        <a:ext cx="771058" cy="1021910"/>
      </dsp:txXfrm>
    </dsp:sp>
    <dsp:sp modelId="{C1A0373F-2B41-415B-B104-C4509A8AA59A}">
      <dsp:nvSpPr>
        <dsp:cNvPr id="0" name=""/>
        <dsp:cNvSpPr/>
      </dsp:nvSpPr>
      <dsp:spPr>
        <a:xfrm>
          <a:off x="841906" y="915421"/>
          <a:ext cx="924833" cy="9248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Calidad de los datos</a:t>
          </a:r>
          <a:endParaRPr lang="es-AR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77345" y="1050863"/>
        <a:ext cx="653955" cy="653971"/>
      </dsp:txXfrm>
    </dsp:sp>
    <dsp:sp modelId="{79BD5F89-90CA-4B5F-8F2D-F5AE76704A05}">
      <dsp:nvSpPr>
        <dsp:cNvPr id="0" name=""/>
        <dsp:cNvSpPr/>
      </dsp:nvSpPr>
      <dsp:spPr>
        <a:xfrm>
          <a:off x="500813" y="1688641"/>
          <a:ext cx="454285" cy="4541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D8C364-9ECA-4EDF-8766-7C053D63E23C}">
      <dsp:nvSpPr>
        <dsp:cNvPr id="0" name=""/>
        <dsp:cNvSpPr/>
      </dsp:nvSpPr>
      <dsp:spPr>
        <a:xfrm>
          <a:off x="1842634" y="1097343"/>
          <a:ext cx="264331" cy="2641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016971-A6DD-422E-BB03-D0C219DFD619}">
      <dsp:nvSpPr>
        <dsp:cNvPr id="0" name=""/>
        <dsp:cNvSpPr/>
      </dsp:nvSpPr>
      <dsp:spPr>
        <a:xfrm>
          <a:off x="1744405" y="1467807"/>
          <a:ext cx="924833" cy="9248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Análisis predictivo</a:t>
          </a:r>
          <a:endParaRPr lang="es-AR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79844" y="1603249"/>
        <a:ext cx="653955" cy="653971"/>
      </dsp:txXfrm>
    </dsp:sp>
    <dsp:sp modelId="{F0EBD296-B425-47B2-B2B1-DFE9E5D9E821}">
      <dsp:nvSpPr>
        <dsp:cNvPr id="0" name=""/>
        <dsp:cNvSpPr/>
      </dsp:nvSpPr>
      <dsp:spPr>
        <a:xfrm>
          <a:off x="1841117" y="2449224"/>
          <a:ext cx="264331" cy="2641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C67828-F1E1-40FB-9C05-5C81FF2D16D0}">
      <dsp:nvSpPr>
        <dsp:cNvPr id="0" name=""/>
        <dsp:cNvSpPr/>
      </dsp:nvSpPr>
      <dsp:spPr>
        <a:xfrm>
          <a:off x="858386" y="1996324"/>
          <a:ext cx="924833" cy="9248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Datos completos vs parciales</a:t>
          </a:r>
          <a:endParaRPr lang="es-AR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93825" y="2131766"/>
        <a:ext cx="653955" cy="653971"/>
      </dsp:txXfrm>
    </dsp:sp>
    <dsp:sp modelId="{36F81F06-168F-4D29-AB00-5DE2E00F5F53}">
      <dsp:nvSpPr>
        <dsp:cNvPr id="0" name=""/>
        <dsp:cNvSpPr/>
      </dsp:nvSpPr>
      <dsp:spPr>
        <a:xfrm>
          <a:off x="6297707" y="1075614"/>
          <a:ext cx="1704708" cy="170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Institucionalizar </a:t>
          </a:r>
          <a:r>
            <a:rPr lang="es-AR" sz="1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el análisis</a:t>
          </a:r>
          <a:endParaRPr lang="es-AR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47356" y="1325218"/>
        <a:ext cx="1205410" cy="1205192"/>
      </dsp:txXfrm>
    </dsp:sp>
    <dsp:sp modelId="{0E0E44D8-6DE9-4D1C-BBD0-C249FD91BA3B}">
      <dsp:nvSpPr>
        <dsp:cNvPr id="0" name=""/>
        <dsp:cNvSpPr/>
      </dsp:nvSpPr>
      <dsp:spPr>
        <a:xfrm>
          <a:off x="548509" y="3007725"/>
          <a:ext cx="2216121" cy="58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Del foco en el dato al foco en el análisis</a:t>
          </a:r>
          <a:endParaRPr lang="es-AR" sz="1700" kern="1200" dirty="0"/>
        </a:p>
      </dsp:txBody>
      <dsp:txXfrm>
        <a:off x="548509" y="3007725"/>
        <a:ext cx="2216121" cy="58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pPr/>
              <a:t>08/09/2016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pPr/>
              <a:t>08/09/2016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Titulo Ponenci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8" y="-1"/>
            <a:ext cx="9212995" cy="5215467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6" y="3417529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2537951"/>
            <a:ext cx="7862256" cy="879577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smtClean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78" y="3492091"/>
            <a:ext cx="7862255" cy="48362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43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739080"/>
            <a:ext cx="7772400" cy="60837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err="1" smtClean="0"/>
              <a:t>tulo</a:t>
            </a:r>
            <a:r>
              <a:rPr lang="es-ES_tradnl" dirty="0" smtClean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9629"/>
            <a:ext cx="6400800" cy="483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Subtema</a:t>
            </a:r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685800" y="2347453"/>
            <a:ext cx="7772400" cy="921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5467" y="4857629"/>
            <a:ext cx="4978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4833573"/>
            <a:ext cx="431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4" name="Imagen 3" descr="Slide Plantilla Subnacionales interio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2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812801"/>
            <a:ext cx="8229600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2187924" y="0"/>
            <a:ext cx="6956077" cy="580604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456" y="-25821"/>
            <a:ext cx="6964544" cy="60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3" y="-25821"/>
            <a:ext cx="6773061" cy="6833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4" name="Imagen 3" descr="Logo-sol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90" y="52918"/>
            <a:ext cx="2006566" cy="7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1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22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12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02" y="317502"/>
            <a:ext cx="7365813" cy="48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4864651"/>
            <a:ext cx="54694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486965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23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Monitoreo de la rendición de cuentas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63" y="688268"/>
            <a:ext cx="7287627" cy="40972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4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137523"/>
            <a:ext cx="1977775" cy="416321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¿</a:t>
            </a:r>
            <a:r>
              <a:rPr lang="es-ES" dirty="0" smtClean="0"/>
              <a:t>Dónde estamos en términos de datos abiertos?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411" y="194268"/>
            <a:ext cx="5403685" cy="44355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8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¿Abiertos o inteligentes?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4153689325"/>
              </p:ext>
            </p:extLst>
          </p:nvPr>
        </p:nvGraphicFramePr>
        <p:xfrm>
          <a:off x="585627" y="539750"/>
          <a:ext cx="81011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83968"/>
              </p:ext>
            </p:extLst>
          </p:nvPr>
        </p:nvGraphicFramePr>
        <p:xfrm>
          <a:off x="2058253" y="673312"/>
          <a:ext cx="582203" cy="3621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03"/>
              </a:tblGrid>
              <a:tr h="1810643">
                <a:tc>
                  <a:txBody>
                    <a:bodyPr/>
                    <a:lstStyle/>
                    <a:p>
                      <a:pPr algn="r"/>
                      <a:r>
                        <a:rPr lang="es-AR" sz="1400" dirty="0" smtClean="0"/>
                        <a:t>Proactivo</a:t>
                      </a:r>
                      <a:endParaRPr lang="es-AR" sz="1400" dirty="0"/>
                    </a:p>
                  </a:txBody>
                  <a:tcPr vert="vert270" anchor="ctr"/>
                </a:tc>
              </a:tr>
              <a:tr h="1810643">
                <a:tc>
                  <a:txBody>
                    <a:bodyPr/>
                    <a:lstStyle/>
                    <a:p>
                      <a:pPr algn="l"/>
                      <a:r>
                        <a:rPr lang="es-AR" sz="1400" dirty="0" smtClean="0"/>
                        <a:t>Reactivo</a:t>
                      </a:r>
                      <a:endParaRPr lang="es-AR" sz="14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6071093"/>
              </p:ext>
            </p:extLst>
          </p:nvPr>
        </p:nvGraphicFramePr>
        <p:xfrm>
          <a:off x="2819400" y="4546278"/>
          <a:ext cx="3714964" cy="323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482"/>
                <a:gridCol w="1857482"/>
              </a:tblGrid>
              <a:tr h="323379">
                <a:tc>
                  <a:txBody>
                    <a:bodyPr/>
                    <a:lstStyle/>
                    <a:p>
                      <a:r>
                        <a:rPr lang="es-AR" sz="1100" dirty="0" smtClean="0"/>
                        <a:t>Pequeños volúmenes</a:t>
                      </a: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100" dirty="0" smtClean="0"/>
                        <a:t>Grandes volúmenes</a:t>
                      </a:r>
                      <a:endParaRPr lang="es-AR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análisis para datos inteligentes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876303529"/>
              </p:ext>
            </p:extLst>
          </p:nvPr>
        </p:nvGraphicFramePr>
        <p:xfrm>
          <a:off x="192505" y="539750"/>
          <a:ext cx="88326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6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56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datos abiertos a datos inteligentes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Natalia Aquilino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88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8549"/>
            <a:ext cx="7612039" cy="382174"/>
          </a:xfrm>
        </p:spPr>
        <p:txBody>
          <a:bodyPr>
            <a:normAutofit fontScale="90000"/>
          </a:bodyPr>
          <a:lstStyle/>
          <a:p>
            <a:r>
              <a:rPr lang="es-AR" dirty="0"/>
              <a:t>Gobierno abierto en la gestión para resultados en América Latina 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AR" dirty="0"/>
              <a:t>El rol de los institutos de investigación de PP: La estrategia de CIPPEC en el fortalecimiento del gobierno abierto para la gestión para resultados en Argentina.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35467" y="4867903"/>
            <a:ext cx="4978401" cy="273844"/>
          </a:xfrm>
        </p:spPr>
        <p:txBody>
          <a:bodyPr/>
          <a:lstStyle/>
          <a:p>
            <a:r>
              <a:rPr lang="es-ES" dirty="0"/>
              <a:t>De datos abiertos a datos inteligentes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854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Desafíos en el contexto nacional  </a:t>
            </a:r>
          </a:p>
          <a:p>
            <a:r>
              <a:rPr lang="es-ES" dirty="0" smtClean="0"/>
              <a:t>3 ejes para la estrategia de CIPPEC</a:t>
            </a:r>
          </a:p>
          <a:p>
            <a:r>
              <a:rPr lang="es-ES" dirty="0" smtClean="0"/>
              <a:t>Impresiones y aprendizajes</a:t>
            </a:r>
          </a:p>
          <a:p>
            <a:r>
              <a:rPr lang="es-ES" dirty="0"/>
              <a:t>¿</a:t>
            </a:r>
            <a:r>
              <a:rPr lang="es-ES" dirty="0" smtClean="0"/>
              <a:t>Datos abiertos o inteligentes?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 ideas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9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3081653429"/>
              </p:ext>
            </p:extLst>
          </p:nvPr>
        </p:nvGraphicFramePr>
        <p:xfrm>
          <a:off x="1082209" y="883580"/>
          <a:ext cx="7332324" cy="359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9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 ejes de la estrategia CIPPEC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305465870"/>
              </p:ext>
            </p:extLst>
          </p:nvPr>
        </p:nvGraphicFramePr>
        <p:xfrm>
          <a:off x="245658" y="807658"/>
          <a:ext cx="8779536" cy="394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7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 datos a partir de la </a:t>
            </a:r>
            <a:r>
              <a:rPr lang="es-ES" dirty="0" err="1" smtClean="0"/>
              <a:t>info</a:t>
            </a:r>
            <a:r>
              <a:rPr lang="es-ES" dirty="0" smtClean="0"/>
              <a:t> oficial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5267"/>
          <a:stretch/>
        </p:blipFill>
        <p:spPr>
          <a:xfrm>
            <a:off x="982639" y="746907"/>
            <a:ext cx="7731157" cy="4117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4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Monitoreo de estado del M&amp;E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546" t="28837" r="38042" b="18179"/>
          <a:stretch/>
        </p:blipFill>
        <p:spPr>
          <a:xfrm>
            <a:off x="2385072" y="764275"/>
            <a:ext cx="6168788" cy="3875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Monitoreo de la rendición de cuentas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6447" r="1225" b="6425"/>
          <a:stretch/>
        </p:blipFill>
        <p:spPr>
          <a:xfrm>
            <a:off x="704474" y="746643"/>
            <a:ext cx="8412236" cy="41718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" y="4853183"/>
            <a:ext cx="498086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9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309</Words>
  <Application>Microsoft Office PowerPoint</Application>
  <PresentationFormat>Presentación en pantalla (16:9)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De datos abiertos a datos inteligentes</vt:lpstr>
      <vt:lpstr>Gobierno abierto en la gestión para resultados en América Latina </vt:lpstr>
      <vt:lpstr>4 ideas</vt:lpstr>
      <vt:lpstr>Desafíos</vt:lpstr>
      <vt:lpstr>3 ejes de la estrategia CIPPEC</vt:lpstr>
      <vt:lpstr>Meta datos a partir de la info oficial</vt:lpstr>
      <vt:lpstr>Monitoreo de estado del M&amp;E</vt:lpstr>
      <vt:lpstr>Monitoreo de la rendición de cuentas</vt:lpstr>
      <vt:lpstr>Monitoreo de la rendición de cuentas</vt:lpstr>
      <vt:lpstr>¿Dónde estamos en términos de datos abiertos?</vt:lpstr>
      <vt:lpstr>¿Abiertos o inteligentes?</vt:lpstr>
      <vt:lpstr>Más análisis para datos inteligentes</vt:lpstr>
      <vt:lpstr>Diapositiva 14</vt:lpstr>
    </vt:vector>
  </TitlesOfParts>
  <Company>Subsecretaría de Planeación y Evaluación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GerardoLopez</cp:lastModifiedBy>
  <cp:revision>35</cp:revision>
  <dcterms:created xsi:type="dcterms:W3CDTF">2016-07-19T16:09:08Z</dcterms:created>
  <dcterms:modified xsi:type="dcterms:W3CDTF">2016-09-08T13:18:37Z</dcterms:modified>
</cp:coreProperties>
</file>